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0"/>
  </p:notesMasterIdLst>
  <p:sldIdLst>
    <p:sldId id="259" r:id="rId2"/>
    <p:sldId id="257" r:id="rId3"/>
    <p:sldId id="258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1" autoAdjust="0"/>
    <p:restoredTop sz="94622" autoAdjust="0"/>
  </p:normalViewPr>
  <p:slideViewPr>
    <p:cSldViewPr>
      <p:cViewPr varScale="1">
        <p:scale>
          <a:sx n="65" d="100"/>
          <a:sy n="65" d="100"/>
        </p:scale>
        <p:origin x="-108" y="-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81F057-38A4-4EC7-9C12-1383CDB5437B}" type="datetimeFigureOut">
              <a:rPr lang="fr-FR" smtClean="0"/>
              <a:pPr/>
              <a:t>24/01/2024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C6518-70E1-4C9F-8294-91074BE3A43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AC6518-70E1-4C9F-8294-91074BE3A436}" type="slidenum">
              <a:rPr lang="fr-FR" smtClean="0"/>
              <a:pPr/>
              <a:t>8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8711-1103-46BC-B5F0-5290228F181D}" type="datetimeFigureOut">
              <a:rPr lang="fr-FR" smtClean="0"/>
              <a:pPr/>
              <a:t>24/01/2024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21EF5-035F-4C04-9FB8-AEA9F40CAA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8711-1103-46BC-B5F0-5290228F181D}" type="datetimeFigureOut">
              <a:rPr lang="fr-FR" smtClean="0"/>
              <a:pPr/>
              <a:t>24/01/2024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21EF5-035F-4C04-9FB8-AEA9F40CAA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8711-1103-46BC-B5F0-5290228F181D}" type="datetimeFigureOut">
              <a:rPr lang="fr-FR" smtClean="0"/>
              <a:pPr/>
              <a:t>24/01/2024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21EF5-035F-4C04-9FB8-AEA9F40CAA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8711-1103-46BC-B5F0-5290228F181D}" type="datetimeFigureOut">
              <a:rPr lang="fr-FR" smtClean="0"/>
              <a:pPr/>
              <a:t>24/01/2024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21EF5-035F-4C04-9FB8-AEA9F40CAA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8711-1103-46BC-B5F0-5290228F181D}" type="datetimeFigureOut">
              <a:rPr lang="fr-FR" smtClean="0"/>
              <a:pPr/>
              <a:t>24/01/2024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21EF5-035F-4C04-9FB8-AEA9F40CAA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8711-1103-46BC-B5F0-5290228F181D}" type="datetimeFigureOut">
              <a:rPr lang="fr-FR" smtClean="0"/>
              <a:pPr/>
              <a:t>24/01/2024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21EF5-035F-4C04-9FB8-AEA9F40CAA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8711-1103-46BC-B5F0-5290228F181D}" type="datetimeFigureOut">
              <a:rPr lang="fr-FR" smtClean="0"/>
              <a:pPr/>
              <a:t>24/01/2024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21EF5-035F-4C04-9FB8-AEA9F40CAA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8711-1103-46BC-B5F0-5290228F181D}" type="datetimeFigureOut">
              <a:rPr lang="fr-FR" smtClean="0"/>
              <a:pPr/>
              <a:t>24/01/2024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21EF5-035F-4C04-9FB8-AEA9F40CAA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8711-1103-46BC-B5F0-5290228F181D}" type="datetimeFigureOut">
              <a:rPr lang="fr-FR" smtClean="0"/>
              <a:pPr/>
              <a:t>24/01/2024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21EF5-035F-4C04-9FB8-AEA9F40CAA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8711-1103-46BC-B5F0-5290228F181D}" type="datetimeFigureOut">
              <a:rPr lang="fr-FR" smtClean="0"/>
              <a:pPr/>
              <a:t>24/01/2024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21EF5-035F-4C04-9FB8-AEA9F40CAA7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gner et arrondir un rectangle à un seul coin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le rect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98711-1103-46BC-B5F0-5290228F181D}" type="datetimeFigureOut">
              <a:rPr lang="fr-FR" smtClean="0"/>
              <a:pPr/>
              <a:t>24/01/2024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9321EF5-035F-4C04-9FB8-AEA9F40CAA7A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10" name="Forme lib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e lib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798711-1103-46BC-B5F0-5290228F181D}" type="datetimeFigureOut">
              <a:rPr lang="fr-FR" smtClean="0"/>
              <a:pPr/>
              <a:t>24/01/2024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9321EF5-035F-4C04-9FB8-AEA9F40CAA7A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e lib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e lib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1214422"/>
            <a:ext cx="8229600" cy="107157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Nouvetés Livres Acquisition    2023</a:t>
            </a:r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" name="Image 2" descr="IMG_00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85992"/>
            <a:ext cx="9144000" cy="513995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142852"/>
            <a:ext cx="2143108" cy="31432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14290"/>
            <a:ext cx="1928826" cy="30718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5984" y="214290"/>
            <a:ext cx="1928826" cy="309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86578" y="142852"/>
            <a:ext cx="2212604" cy="30718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3571876"/>
            <a:ext cx="1928793" cy="288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5984" y="3571876"/>
            <a:ext cx="1928826" cy="28575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29125" y="3571876"/>
            <a:ext cx="2143139" cy="28575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6578" y="3571876"/>
            <a:ext cx="2214578" cy="28575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3"/>
            <a:ext cx="2071702" cy="309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142852"/>
            <a:ext cx="2000264" cy="311282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42852"/>
            <a:ext cx="2000264" cy="30718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28860" y="3500438"/>
            <a:ext cx="2000264" cy="28848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3429000"/>
            <a:ext cx="2000264" cy="29289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16" y="3429000"/>
            <a:ext cx="2143140" cy="28908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16" y="142852"/>
            <a:ext cx="2143140" cy="30718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42844" y="3500438"/>
            <a:ext cx="2071702" cy="292895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2" y="142852"/>
            <a:ext cx="1928828" cy="2916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142852"/>
            <a:ext cx="1852125" cy="29189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142852"/>
            <a:ext cx="2134937" cy="29289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40" y="142852"/>
            <a:ext cx="2274155" cy="29289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3357562"/>
            <a:ext cx="1928826" cy="31432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85984" y="3357562"/>
            <a:ext cx="1857388" cy="31432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57686" y="3357562"/>
            <a:ext cx="2143140" cy="31432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15140" y="3357562"/>
            <a:ext cx="2286016" cy="31258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1928826" cy="2952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142852"/>
            <a:ext cx="1928825" cy="29289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142852"/>
            <a:ext cx="2071702" cy="29289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40" y="142852"/>
            <a:ext cx="2127879" cy="29289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3429000"/>
            <a:ext cx="1928826" cy="2880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45" y="3357562"/>
            <a:ext cx="1928826" cy="3384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5984" y="3357562"/>
            <a:ext cx="1928826" cy="33575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429125" y="3357562"/>
            <a:ext cx="2071701" cy="33575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15140" y="3357563"/>
            <a:ext cx="2143140" cy="33575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2071702" cy="29289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142852"/>
            <a:ext cx="1785950" cy="29289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42852"/>
            <a:ext cx="2000264" cy="29289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16" y="142852"/>
            <a:ext cx="2071702" cy="29289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5" y="3357562"/>
            <a:ext cx="2000264" cy="32242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28860" y="3357562"/>
            <a:ext cx="1857388" cy="324329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0" y="3286124"/>
            <a:ext cx="2071702" cy="32861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858016" y="3286124"/>
            <a:ext cx="2143140" cy="32861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1928826" cy="31432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3" y="142853"/>
            <a:ext cx="1857388" cy="31432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3" y="142853"/>
            <a:ext cx="1928825" cy="31432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15140" y="142852"/>
            <a:ext cx="2143140" cy="31432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44" y="3643290"/>
            <a:ext cx="1928826" cy="30004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57422" y="3643314"/>
            <a:ext cx="1857387" cy="30003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3" y="3643314"/>
            <a:ext cx="1928825" cy="30003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15140" y="3643314"/>
            <a:ext cx="2185987" cy="30003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14290"/>
            <a:ext cx="1843086" cy="32385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5" y="3714752"/>
            <a:ext cx="1857388" cy="30003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14547" y="142852"/>
            <a:ext cx="2000264" cy="32861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14546" y="3714752"/>
            <a:ext cx="2057397" cy="30003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9124" y="142852"/>
            <a:ext cx="2143139" cy="32861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3" y="3714752"/>
            <a:ext cx="2143140" cy="30003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781799" y="142853"/>
            <a:ext cx="2219357" cy="32861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58016" y="3714752"/>
            <a:ext cx="2143140" cy="30003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ébit">
  <a:themeElements>
    <a:clrScheme name="Débit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Débit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ébit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1396</TotalTime>
  <Words>5</Words>
  <Application>Microsoft Office PowerPoint</Application>
  <PresentationFormat>Affichage à l'écran (4:3)</PresentationFormat>
  <Paragraphs>2</Paragraphs>
  <Slides>8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9" baseType="lpstr">
      <vt:lpstr>Débit</vt:lpstr>
      <vt:lpstr>Nouvetés Livres Acquisition    2023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User</dc:creator>
  <cp:lastModifiedBy>User</cp:lastModifiedBy>
  <cp:revision>145</cp:revision>
  <dcterms:created xsi:type="dcterms:W3CDTF">2024-01-22T14:23:31Z</dcterms:created>
  <dcterms:modified xsi:type="dcterms:W3CDTF">2024-01-24T14:45:17Z</dcterms:modified>
</cp:coreProperties>
</file>