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theme/theme5.xml" ContentType="application/vnd.openxmlformats-officedocument.theme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diagrams/data11.xml" ContentType="application/vnd.openxmlformats-officedocument.drawingml.diagramData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drawing5.xml" ContentType="application/vnd.ms-office.drawingml.diagramDrawing+xml"/>
  <Override PartName="/ppt/diagrams/layout11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  <p:sldMasterId id="2147484359" r:id="rId2"/>
    <p:sldMasterId id="2147484371" r:id="rId3"/>
  </p:sldMasterIdLst>
  <p:notesMasterIdLst>
    <p:notesMasterId r:id="rId26"/>
  </p:notesMasterIdLst>
  <p:handoutMasterIdLst>
    <p:handoutMasterId r:id="rId27"/>
  </p:handoutMasterIdLst>
  <p:sldIdLst>
    <p:sldId id="256" r:id="rId4"/>
    <p:sldId id="274" r:id="rId5"/>
    <p:sldId id="307" r:id="rId6"/>
    <p:sldId id="312" r:id="rId7"/>
    <p:sldId id="303" r:id="rId8"/>
    <p:sldId id="260" r:id="rId9"/>
    <p:sldId id="308" r:id="rId10"/>
    <p:sldId id="295" r:id="rId11"/>
    <p:sldId id="261" r:id="rId12"/>
    <p:sldId id="264" r:id="rId13"/>
    <p:sldId id="265" r:id="rId14"/>
    <p:sldId id="313" r:id="rId15"/>
    <p:sldId id="268" r:id="rId16"/>
    <p:sldId id="275" r:id="rId17"/>
    <p:sldId id="314" r:id="rId18"/>
    <p:sldId id="298" r:id="rId19"/>
    <p:sldId id="299" r:id="rId20"/>
    <p:sldId id="300" r:id="rId21"/>
    <p:sldId id="301" r:id="rId22"/>
    <p:sldId id="302" r:id="rId23"/>
    <p:sldId id="315" r:id="rId24"/>
    <p:sldId id="273" r:id="rId25"/>
  </p:sldIdLst>
  <p:sldSz cx="9144000" cy="6858000" type="screen4x3"/>
  <p:notesSz cx="6734175" cy="98679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FF"/>
    <a:srgbClr val="080808"/>
    <a:srgbClr val="1C1C1C"/>
    <a:srgbClr val="B3D1E3"/>
    <a:srgbClr val="B8DBEA"/>
    <a:srgbClr val="8BC7E9"/>
    <a:srgbClr val="00FF00"/>
    <a:srgbClr val="DFEDFD"/>
    <a:srgbClr val="DBEAF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972" autoAdjust="0"/>
    <p:restoredTop sz="94728" autoAdjust="0"/>
  </p:normalViewPr>
  <p:slideViewPr>
    <p:cSldViewPr>
      <p:cViewPr>
        <p:scale>
          <a:sx n="78" d="100"/>
          <a:sy n="78" d="100"/>
        </p:scale>
        <p:origin x="-1212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472" y="-84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536E24-D1F6-472B-AD8D-295D0D6BA3DE}" type="doc">
      <dgm:prSet loTypeId="urn:microsoft.com/office/officeart/2005/8/layout/process4" loCatId="process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5B67A68-5A4B-4136-9839-F3486FFD257A}">
      <dgm:prSet phldrT="[Texte]"/>
      <dgm:spPr/>
      <dgm:t>
        <a:bodyPr/>
        <a:lstStyle/>
        <a:p>
          <a:pPr algn="ctr" rtl="1"/>
          <a:r>
            <a:rPr kumimoji="0" lang="ar-DZ" altLang="zh-CN" b="1" i="0" u="none" strike="noStrike" normalizeH="0" baseline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يجب أن يُسجل في بطاقة </a:t>
          </a:r>
          <a:r>
            <a:rPr kumimoji="0" lang="ar-SA" altLang="zh-CN" b="1" i="0" u="none" strike="noStrike" normalizeH="0" baseline="0" dirty="0" err="1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ال</a:t>
          </a:r>
          <a:r>
            <a:rPr kumimoji="0" lang="ar-DZ" altLang="zh-CN" b="1" i="0" u="none" strike="noStrike" normalizeH="0" baseline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رغبات من ستة (</a:t>
          </a:r>
          <a:r>
            <a:rPr kumimoji="0" lang="fr-FR" altLang="zh-CN" b="1" i="0" u="none" strike="noStrike" normalizeH="0" baseline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06</a:t>
          </a:r>
          <a:r>
            <a:rPr kumimoji="0" lang="ar-DZ" altLang="zh-CN" b="1" i="0" u="none" strike="noStrike" normalizeH="0" baseline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) اختيارات</a:t>
          </a:r>
          <a:r>
            <a:rPr kumimoji="0" lang="ar-DZ" altLang="zh-CN" b="1" i="0" u="none" strike="noStrike" normalizeH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 على الأقل إلى عشرة ( 10 ) اختيارات على الأكثر </a:t>
          </a:r>
          <a:r>
            <a:rPr kumimoji="0" lang="ar-SA" altLang="zh-CN" b="1" i="0" u="none" strike="noStrike" normalizeH="0" baseline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 </a:t>
          </a:r>
          <a:r>
            <a:rPr lang="ar-DZ" altLang="zh-CN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ea typeface="SimSun" pitchFamily="2" charset="-122"/>
              <a:cs typeface="Times New Roman" pitchFamily="18" charset="0"/>
            </a:rPr>
            <a:t>وفقا لترتيب تنازلي</a:t>
          </a:r>
          <a:r>
            <a:rPr lang="ar-SA" altLang="zh-CN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ea typeface="SimSun" pitchFamily="2" charset="-122"/>
              <a:cs typeface="Times New Roman" pitchFamily="18" charset="0"/>
            </a:rPr>
            <a:t> </a:t>
          </a:r>
          <a:endParaRPr lang="fr-FR" dirty="0"/>
        </a:p>
      </dgm:t>
    </dgm:pt>
    <dgm:pt modelId="{D99B0C86-ADD3-4F48-A9B3-77E545DBC2B5}" type="parTrans" cxnId="{14A2FD36-6A5D-4D3E-BDB6-FCCC6D729ED2}">
      <dgm:prSet/>
      <dgm:spPr/>
      <dgm:t>
        <a:bodyPr/>
        <a:lstStyle/>
        <a:p>
          <a:endParaRPr lang="fr-FR"/>
        </a:p>
      </dgm:t>
    </dgm:pt>
    <dgm:pt modelId="{C7219C3D-60B4-42BB-AE60-ED18CE12860E}" type="sibTrans" cxnId="{14A2FD36-6A5D-4D3E-BDB6-FCCC6D729ED2}">
      <dgm:prSet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fr-FR" b="1" cap="none" spc="0">
            <a:ln w="18000">
              <a:solidFill>
                <a:schemeClr val="accent2">
                  <a:satMod val="140000"/>
                </a:schemeClr>
              </a:solidFill>
              <a:prstDash val="solid"/>
              <a:miter lim="800000"/>
            </a:ln>
            <a:noFill/>
            <a:effectLst>
              <a:outerShdw blurRad="25500" dist="23000" dir="7020000" algn="tl">
                <a:srgbClr val="000000">
                  <a:alpha val="50000"/>
                </a:srgbClr>
              </a:outerShdw>
            </a:effectLst>
          </a:endParaRPr>
        </a:p>
      </dgm:t>
    </dgm:pt>
    <dgm:pt modelId="{C265D311-8B83-4589-8838-D211E0044C51}">
      <dgm:prSet phldrT="[Texte]"/>
      <dgm:spPr/>
      <dgm:t>
        <a:bodyPr/>
        <a:lstStyle/>
        <a:p>
          <a:pPr algn="ctr" rtl="1"/>
          <a:r>
            <a:rPr kumimoji="0" lang="ar-DZ" altLang="zh-CN" b="1" i="0" u="none" strike="noStrike" normalizeH="0" baseline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يجب على حامل شهادة </a:t>
          </a:r>
          <a:r>
            <a:rPr kumimoji="0" lang="ar-DZ" altLang="zh-CN" b="1" i="0" u="none" strike="noStrike" normalizeH="0" baseline="0" dirty="0" err="1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البكالوريا</a:t>
          </a:r>
          <a:r>
            <a:rPr kumimoji="0" lang="ar-DZ" altLang="zh-CN" b="1" i="0" u="none" strike="noStrike" normalizeH="0" baseline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 أن يحدد في بطاقة رغباته من ضمن اختياراته ، فرعين</a:t>
          </a:r>
          <a:r>
            <a:rPr lang="ar-DZ" altLang="zh-CN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ea typeface="SimSun" pitchFamily="2" charset="-122"/>
              <a:cs typeface="Times New Roman" pitchFamily="18" charset="0"/>
            </a:rPr>
            <a:t> على الأقل</a:t>
          </a:r>
          <a:r>
            <a:rPr kumimoji="0" lang="ar-DZ" altLang="zh-CN" b="1" i="0" u="none" strike="noStrike" normalizeH="0" baseline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 من فروع التكوين في الليسانس</a:t>
          </a:r>
          <a:r>
            <a:rPr kumimoji="0" lang="ar-DZ" altLang="zh-CN" b="1" i="0" u="none" strike="noStrike" normalizeH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 ذات التسجيل المحلي أو </a:t>
          </a:r>
          <a:r>
            <a:rPr kumimoji="0" lang="ar-DZ" altLang="zh-CN" b="1" i="0" u="none" strike="noStrike" normalizeH="0" dirty="0" err="1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الجهوي</a:t>
          </a:r>
          <a:r>
            <a:rPr kumimoji="0" lang="ar-DZ" altLang="zh-CN" b="1" i="0" u="none" strike="noStrike" normalizeH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 </a:t>
          </a:r>
          <a:r>
            <a:rPr kumimoji="0" lang="ar-DZ" altLang="zh-CN" b="1" i="0" u="none" strike="noStrike" normalizeH="0" baseline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الذي تضمنه مؤسسة جامعية .</a:t>
          </a:r>
          <a:endParaRPr lang="fr-FR" dirty="0"/>
        </a:p>
      </dgm:t>
    </dgm:pt>
    <dgm:pt modelId="{823E3062-894F-43E7-91A1-2AE9EA0B0507}" type="parTrans" cxnId="{247B6646-317C-4E66-BD4F-30595F1B3D3D}">
      <dgm:prSet/>
      <dgm:spPr/>
      <dgm:t>
        <a:bodyPr/>
        <a:lstStyle/>
        <a:p>
          <a:endParaRPr lang="fr-FR"/>
        </a:p>
      </dgm:t>
    </dgm:pt>
    <dgm:pt modelId="{265A8D7B-36B8-4E88-9E26-5D4519EC430C}" type="sibTrans" cxnId="{247B6646-317C-4E66-BD4F-30595F1B3D3D}">
      <dgm:prSet/>
      <dgm:spPr/>
      <dgm:t>
        <a:bodyPr/>
        <a:lstStyle/>
        <a:p>
          <a:endParaRPr lang="fr-FR"/>
        </a:p>
      </dgm:t>
    </dgm:pt>
    <dgm:pt modelId="{6E4FAB7A-8858-4335-88E4-55DAD39E64A0}">
      <dgm:prSet phldrT="[Texte]"/>
      <dgm:spPr/>
      <dgm:t>
        <a:bodyPr/>
        <a:lstStyle/>
        <a:p>
          <a:pPr rtl="1"/>
          <a:r>
            <a:rPr kumimoji="0" lang="ar-DZ" altLang="zh-CN" b="1" i="0" u="none" strike="noStrike" normalizeH="0" baseline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يجب أن ترسل بطاقة الرغبات، </a:t>
          </a:r>
          <a:r>
            <a:rPr kumimoji="0" lang="ar-DZ" altLang="zh-CN" b="1" i="0" u="sng" strike="noStrike" normalizeH="0" baseline="0" dirty="0" err="1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حصرياً</a:t>
          </a:r>
          <a:r>
            <a:rPr kumimoji="0" lang="ar-DZ" altLang="zh-CN" b="1" i="0" u="sng" strike="noStrike" normalizeH="0" baseline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 عبر الخط </a:t>
          </a:r>
          <a:r>
            <a:rPr kumimoji="0" lang="ar-DZ" altLang="zh-CN" b="1" i="0" u="none" strike="noStrike" normalizeH="0" baseline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، على موقع الانترنت المخصص لهذا الغرض . </a:t>
          </a:r>
          <a:endParaRPr lang="fr-FR" dirty="0"/>
        </a:p>
      </dgm:t>
    </dgm:pt>
    <dgm:pt modelId="{D979A2C1-804C-4588-9D89-744877B9FE85}" type="parTrans" cxnId="{B4E80512-AEBA-4210-9BDA-AE1C437D1244}">
      <dgm:prSet/>
      <dgm:spPr/>
      <dgm:t>
        <a:bodyPr/>
        <a:lstStyle/>
        <a:p>
          <a:endParaRPr lang="fr-FR"/>
        </a:p>
      </dgm:t>
    </dgm:pt>
    <dgm:pt modelId="{4D5292DF-150C-4248-AF26-E8847A38B952}" type="sibTrans" cxnId="{B4E80512-AEBA-4210-9BDA-AE1C437D1244}">
      <dgm:prSet/>
      <dgm:spPr/>
      <dgm:t>
        <a:bodyPr/>
        <a:lstStyle/>
        <a:p>
          <a:endParaRPr lang="fr-FR"/>
        </a:p>
      </dgm:t>
    </dgm:pt>
    <dgm:pt modelId="{640297D5-B04C-40AB-87BE-E400BA4AB8CC}" type="pres">
      <dgm:prSet presAssocID="{56536E24-D1F6-472B-AD8D-295D0D6BA3D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E86437F-E47B-4434-A976-3703A188B54A}" type="pres">
      <dgm:prSet presAssocID="{6E4FAB7A-8858-4335-88E4-55DAD39E64A0}" presName="boxAndChildren" presStyleCnt="0"/>
      <dgm:spPr/>
    </dgm:pt>
    <dgm:pt modelId="{9F2158E2-15C7-4BAC-85F7-F49753451BCA}" type="pres">
      <dgm:prSet presAssocID="{6E4FAB7A-8858-4335-88E4-55DAD39E64A0}" presName="parentTextBox" presStyleLbl="node1" presStyleIdx="0" presStyleCnt="3"/>
      <dgm:spPr/>
      <dgm:t>
        <a:bodyPr/>
        <a:lstStyle/>
        <a:p>
          <a:endParaRPr lang="fr-FR"/>
        </a:p>
      </dgm:t>
    </dgm:pt>
    <dgm:pt modelId="{E83F6CF5-D089-4AB8-A9E5-7C75E825EC82}" type="pres">
      <dgm:prSet presAssocID="{265A8D7B-36B8-4E88-9E26-5D4519EC430C}" presName="sp" presStyleCnt="0"/>
      <dgm:spPr/>
    </dgm:pt>
    <dgm:pt modelId="{CBB69A56-ED38-48C2-832A-1832818FD541}" type="pres">
      <dgm:prSet presAssocID="{C265D311-8B83-4589-8838-D211E0044C51}" presName="arrowAndChildren" presStyleCnt="0"/>
      <dgm:spPr/>
    </dgm:pt>
    <dgm:pt modelId="{6CF8230A-1CEA-4234-B98F-6D807C534C6C}" type="pres">
      <dgm:prSet presAssocID="{C265D311-8B83-4589-8838-D211E0044C51}" presName="parentTextArrow" presStyleLbl="node1" presStyleIdx="1" presStyleCnt="3"/>
      <dgm:spPr/>
      <dgm:t>
        <a:bodyPr/>
        <a:lstStyle/>
        <a:p>
          <a:endParaRPr lang="fr-FR"/>
        </a:p>
      </dgm:t>
    </dgm:pt>
    <dgm:pt modelId="{5A9347B5-57E3-4A5B-95C8-C90762B18E53}" type="pres">
      <dgm:prSet presAssocID="{C7219C3D-60B4-42BB-AE60-ED18CE12860E}" presName="sp" presStyleCnt="0"/>
      <dgm:spPr/>
    </dgm:pt>
    <dgm:pt modelId="{6792357E-DDB1-46B3-B94B-A0BF37AD23DE}" type="pres">
      <dgm:prSet presAssocID="{55B67A68-5A4B-4136-9839-F3486FFD257A}" presName="arrowAndChildren" presStyleCnt="0"/>
      <dgm:spPr/>
    </dgm:pt>
    <dgm:pt modelId="{2E9A9287-9EFC-4842-B2BF-EE45E6022173}" type="pres">
      <dgm:prSet presAssocID="{55B67A68-5A4B-4136-9839-F3486FFD257A}" presName="parentTextArrow" presStyleLbl="node1" presStyleIdx="2" presStyleCnt="3"/>
      <dgm:spPr/>
      <dgm:t>
        <a:bodyPr/>
        <a:lstStyle/>
        <a:p>
          <a:endParaRPr lang="fr-FR"/>
        </a:p>
      </dgm:t>
    </dgm:pt>
  </dgm:ptLst>
  <dgm:cxnLst>
    <dgm:cxn modelId="{20C7263E-885C-4C1D-BC8C-35700816AE7F}" type="presOf" srcId="{55B67A68-5A4B-4136-9839-F3486FFD257A}" destId="{2E9A9287-9EFC-4842-B2BF-EE45E6022173}" srcOrd="0" destOrd="0" presId="urn:microsoft.com/office/officeart/2005/8/layout/process4"/>
    <dgm:cxn modelId="{14A2FD36-6A5D-4D3E-BDB6-FCCC6D729ED2}" srcId="{56536E24-D1F6-472B-AD8D-295D0D6BA3DE}" destId="{55B67A68-5A4B-4136-9839-F3486FFD257A}" srcOrd="0" destOrd="0" parTransId="{D99B0C86-ADD3-4F48-A9B3-77E545DBC2B5}" sibTransId="{C7219C3D-60B4-42BB-AE60-ED18CE12860E}"/>
    <dgm:cxn modelId="{2447AF25-A9A4-4CDD-A52C-B7413D8CDD5D}" type="presOf" srcId="{C265D311-8B83-4589-8838-D211E0044C51}" destId="{6CF8230A-1CEA-4234-B98F-6D807C534C6C}" srcOrd="0" destOrd="0" presId="urn:microsoft.com/office/officeart/2005/8/layout/process4"/>
    <dgm:cxn modelId="{B4E80512-AEBA-4210-9BDA-AE1C437D1244}" srcId="{56536E24-D1F6-472B-AD8D-295D0D6BA3DE}" destId="{6E4FAB7A-8858-4335-88E4-55DAD39E64A0}" srcOrd="2" destOrd="0" parTransId="{D979A2C1-804C-4588-9D89-744877B9FE85}" sibTransId="{4D5292DF-150C-4248-AF26-E8847A38B952}"/>
    <dgm:cxn modelId="{8F23FB7B-D6F7-4F6E-B658-F0BF5994772D}" type="presOf" srcId="{56536E24-D1F6-472B-AD8D-295D0D6BA3DE}" destId="{640297D5-B04C-40AB-87BE-E400BA4AB8CC}" srcOrd="0" destOrd="0" presId="urn:microsoft.com/office/officeart/2005/8/layout/process4"/>
    <dgm:cxn modelId="{55670207-D28E-4657-8D1F-7E9B5CFDD590}" type="presOf" srcId="{6E4FAB7A-8858-4335-88E4-55DAD39E64A0}" destId="{9F2158E2-15C7-4BAC-85F7-F49753451BCA}" srcOrd="0" destOrd="0" presId="urn:microsoft.com/office/officeart/2005/8/layout/process4"/>
    <dgm:cxn modelId="{247B6646-317C-4E66-BD4F-30595F1B3D3D}" srcId="{56536E24-D1F6-472B-AD8D-295D0D6BA3DE}" destId="{C265D311-8B83-4589-8838-D211E0044C51}" srcOrd="1" destOrd="0" parTransId="{823E3062-894F-43E7-91A1-2AE9EA0B0507}" sibTransId="{265A8D7B-36B8-4E88-9E26-5D4519EC430C}"/>
    <dgm:cxn modelId="{89EC4289-F146-474F-A003-DE4B835EA175}" type="presParOf" srcId="{640297D5-B04C-40AB-87BE-E400BA4AB8CC}" destId="{DE86437F-E47B-4434-A976-3703A188B54A}" srcOrd="0" destOrd="0" presId="urn:microsoft.com/office/officeart/2005/8/layout/process4"/>
    <dgm:cxn modelId="{9010AFB7-1A75-482F-923F-7C62D4054DA4}" type="presParOf" srcId="{DE86437F-E47B-4434-A976-3703A188B54A}" destId="{9F2158E2-15C7-4BAC-85F7-F49753451BCA}" srcOrd="0" destOrd="0" presId="urn:microsoft.com/office/officeart/2005/8/layout/process4"/>
    <dgm:cxn modelId="{FFE3DFF9-E0F8-4962-9CB4-4AD7321593BF}" type="presParOf" srcId="{640297D5-B04C-40AB-87BE-E400BA4AB8CC}" destId="{E83F6CF5-D089-4AB8-A9E5-7C75E825EC82}" srcOrd="1" destOrd="0" presId="urn:microsoft.com/office/officeart/2005/8/layout/process4"/>
    <dgm:cxn modelId="{35D4EC79-BDD5-40AC-8013-D280FAEBA5C2}" type="presParOf" srcId="{640297D5-B04C-40AB-87BE-E400BA4AB8CC}" destId="{CBB69A56-ED38-48C2-832A-1832818FD541}" srcOrd="2" destOrd="0" presId="urn:microsoft.com/office/officeart/2005/8/layout/process4"/>
    <dgm:cxn modelId="{94EF81FE-2013-463F-99D2-7801F86F3435}" type="presParOf" srcId="{CBB69A56-ED38-48C2-832A-1832818FD541}" destId="{6CF8230A-1CEA-4234-B98F-6D807C534C6C}" srcOrd="0" destOrd="0" presId="urn:microsoft.com/office/officeart/2005/8/layout/process4"/>
    <dgm:cxn modelId="{757ADFB0-979C-4FB4-A690-F122FFE24BEC}" type="presParOf" srcId="{640297D5-B04C-40AB-87BE-E400BA4AB8CC}" destId="{5A9347B5-57E3-4A5B-95C8-C90762B18E53}" srcOrd="3" destOrd="0" presId="urn:microsoft.com/office/officeart/2005/8/layout/process4"/>
    <dgm:cxn modelId="{E7CF5B6C-AD14-4D0F-9126-307B75D2E31B}" type="presParOf" srcId="{640297D5-B04C-40AB-87BE-E400BA4AB8CC}" destId="{6792357E-DDB1-46B3-B94B-A0BF37AD23DE}" srcOrd="4" destOrd="0" presId="urn:microsoft.com/office/officeart/2005/8/layout/process4"/>
    <dgm:cxn modelId="{4B8B872C-A1C3-49D6-A6A3-F2B33C297B4A}" type="presParOf" srcId="{6792357E-DDB1-46B3-B94B-A0BF37AD23DE}" destId="{2E9A9287-9EFC-4842-B2BF-EE45E6022173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1AFDB45-7A2B-413E-B237-0D7DCD36426B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1706D94-E086-497B-830B-E069C5D0FB40}">
      <dgm:prSet phldrT="[Texte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ar-DZ" sz="2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miri" pitchFamily="2" charset="-78"/>
              <a:ea typeface="Times New Roman" pitchFamily="18" charset="0"/>
              <a:cs typeface="Amiri" pitchFamily="2" charset="-78"/>
            </a:rPr>
            <a:t>طلب المعادلة ( بالنسبة للحاصلين على </a:t>
          </a:r>
          <a:r>
            <a:rPr lang="ar-DZ" sz="2400" b="1" dirty="0" err="1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miri" pitchFamily="2" charset="-78"/>
              <a:ea typeface="Times New Roman" pitchFamily="18" charset="0"/>
              <a:cs typeface="Amiri" pitchFamily="2" charset="-78"/>
            </a:rPr>
            <a:t>بكالوريا</a:t>
          </a:r>
          <a:r>
            <a:rPr lang="ar-DZ" sz="2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miri" pitchFamily="2" charset="-78"/>
              <a:ea typeface="Times New Roman" pitchFamily="18" charset="0"/>
              <a:cs typeface="Amiri" pitchFamily="2" charset="-78"/>
            </a:rPr>
            <a:t> أجنبية )</a:t>
          </a:r>
          <a:endParaRPr lang="fr-FR" sz="2400" dirty="0">
            <a:latin typeface="Amiri" pitchFamily="2" charset="-78"/>
            <a:cs typeface="Amiri" pitchFamily="2" charset="-78"/>
          </a:endParaRPr>
        </a:p>
      </dgm:t>
    </dgm:pt>
    <dgm:pt modelId="{354D92DD-2552-45CF-AC84-770B496A3F45}" type="parTrans" cxnId="{9EB75BE3-8DA4-46BE-8E4D-CD03625A2C8B}">
      <dgm:prSet/>
      <dgm:spPr/>
      <dgm:t>
        <a:bodyPr/>
        <a:lstStyle/>
        <a:p>
          <a:endParaRPr lang="fr-FR"/>
        </a:p>
      </dgm:t>
    </dgm:pt>
    <dgm:pt modelId="{3E01A6AC-8248-4119-8E11-43A9D2406593}" type="sibTrans" cxnId="{9EB75BE3-8DA4-46BE-8E4D-CD03625A2C8B}">
      <dgm:prSet/>
      <dgm:spPr/>
      <dgm:t>
        <a:bodyPr/>
        <a:lstStyle/>
        <a:p>
          <a:endParaRPr lang="fr-FR"/>
        </a:p>
      </dgm:t>
    </dgm:pt>
    <dgm:pt modelId="{33CDCBD2-06BC-426D-A945-88EE0CB1E8D0}">
      <dgm:prSet phldrT="[Texte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>
          <a:scene3d>
            <a:camera prst="orthographicFront"/>
            <a:lightRig rig="threePt" dir="t"/>
          </a:scene3d>
          <a:sp3d extrusionH="57150">
            <a:bevelT w="69850" h="69850" prst="divot"/>
          </a:sp3d>
        </a:bodyPr>
        <a:lstStyle/>
        <a:p>
          <a:pPr rtl="1"/>
          <a:r>
            <a:rPr lang="ar-DZ" sz="23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miri" pitchFamily="2" charset="-78"/>
              <a:ea typeface="Times New Roman" pitchFamily="18" charset="0"/>
              <a:cs typeface="Amiri" pitchFamily="2" charset="-78"/>
            </a:rPr>
            <a:t>إيداع الملف عبر الأرضية </a:t>
          </a:r>
          <a:r>
            <a:rPr lang="fr-FR" sz="23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miri" pitchFamily="2" charset="-78"/>
              <a:ea typeface="Times New Roman" pitchFamily="18" charset="0"/>
              <a:cs typeface="Amiri" pitchFamily="2" charset="-78"/>
            </a:rPr>
            <a:t>PROGRES</a:t>
          </a:r>
          <a:r>
            <a:rPr lang="ar-DZ" sz="23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miri" pitchFamily="2" charset="-78"/>
              <a:ea typeface="Times New Roman" pitchFamily="18" charset="0"/>
              <a:cs typeface="Amiri" pitchFamily="2" charset="-78"/>
            </a:rPr>
            <a:t> بعنوان (الواجهة طلبة دوليين)</a:t>
          </a:r>
          <a:endParaRPr lang="fr-FR" sz="2300" dirty="0">
            <a:latin typeface="Amiri" pitchFamily="2" charset="-78"/>
            <a:cs typeface="Amiri" pitchFamily="2" charset="-78"/>
          </a:endParaRPr>
        </a:p>
      </dgm:t>
    </dgm:pt>
    <dgm:pt modelId="{D47494A2-6BA6-4853-8F80-59F2E81E5FE1}" type="parTrans" cxnId="{14FF7A7A-8E8D-4417-A2F6-9CC557A2A9E4}">
      <dgm:prSet/>
      <dgm:spPr/>
      <dgm:t>
        <a:bodyPr/>
        <a:lstStyle/>
        <a:p>
          <a:endParaRPr lang="fr-FR"/>
        </a:p>
      </dgm:t>
    </dgm:pt>
    <dgm:pt modelId="{EAABFD19-C720-4972-B424-96C435848471}" type="sibTrans" cxnId="{14FF7A7A-8E8D-4417-A2F6-9CC557A2A9E4}">
      <dgm:prSet/>
      <dgm:spPr/>
      <dgm:t>
        <a:bodyPr/>
        <a:lstStyle/>
        <a:p>
          <a:endParaRPr lang="fr-FR"/>
        </a:p>
      </dgm:t>
    </dgm:pt>
    <dgm:pt modelId="{FF34DBBC-CDE4-476C-A29F-5765FAC0A360}">
      <dgm:prSet phldrT="[Texte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>
          <a:scene3d>
            <a:camera prst="orthographicFront"/>
            <a:lightRig rig="threePt" dir="t"/>
          </a:scene3d>
          <a:sp3d extrusionH="57150">
            <a:bevelT w="69850" h="69850" prst="divot"/>
          </a:sp3d>
        </a:bodyPr>
        <a:lstStyle/>
        <a:p>
          <a:r>
            <a:rPr lang="ar-DZ" sz="23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miri" pitchFamily="2" charset="-78"/>
              <a:cs typeface="Amiri" pitchFamily="2" charset="-78"/>
            </a:rPr>
            <a:t>التوجيه : يعبر </a:t>
          </a:r>
          <a:r>
            <a:rPr lang="ar-DZ" sz="2300" b="1" dirty="0" err="1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miri" pitchFamily="2" charset="-78"/>
              <a:cs typeface="Amiri" pitchFamily="2" charset="-78"/>
            </a:rPr>
            <a:t>المترشح</a:t>
          </a:r>
          <a:r>
            <a:rPr lang="ar-DZ" sz="23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miri" pitchFamily="2" charset="-78"/>
              <a:cs typeface="Amiri" pitchFamily="2" charset="-78"/>
            </a:rPr>
            <a:t> عن 06 </a:t>
          </a:r>
          <a:r>
            <a:rPr lang="ar-DZ" sz="2300" b="1" dirty="0" err="1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miri" pitchFamily="2" charset="-78"/>
              <a:cs typeface="Amiri" pitchFamily="2" charset="-78"/>
            </a:rPr>
            <a:t>إختيارات</a:t>
          </a:r>
          <a:r>
            <a:rPr lang="ar-DZ" sz="23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miri" pitchFamily="2" charset="-78"/>
              <a:cs typeface="Amiri" pitchFamily="2" charset="-78"/>
            </a:rPr>
            <a:t> ، على إثرها يتم توجيهه </a:t>
          </a:r>
          <a:endParaRPr lang="fr-FR" sz="2300" dirty="0">
            <a:latin typeface="Amiri" pitchFamily="2" charset="-78"/>
            <a:cs typeface="Amiri" pitchFamily="2" charset="-78"/>
          </a:endParaRPr>
        </a:p>
      </dgm:t>
    </dgm:pt>
    <dgm:pt modelId="{7187F9ED-4C2D-49B4-ADF8-633E26B1C5D7}" type="parTrans" cxnId="{20573D8F-0B99-4297-BC8A-F1317858447E}">
      <dgm:prSet/>
      <dgm:spPr/>
      <dgm:t>
        <a:bodyPr/>
        <a:lstStyle/>
        <a:p>
          <a:endParaRPr lang="fr-FR"/>
        </a:p>
      </dgm:t>
    </dgm:pt>
    <dgm:pt modelId="{3991559F-F090-49D0-A8CB-C02FBF8D760D}" type="sibTrans" cxnId="{20573D8F-0B99-4297-BC8A-F1317858447E}">
      <dgm:prSet/>
      <dgm:spPr/>
      <dgm:t>
        <a:bodyPr/>
        <a:lstStyle/>
        <a:p>
          <a:endParaRPr lang="fr-FR"/>
        </a:p>
      </dgm:t>
    </dgm:pt>
    <dgm:pt modelId="{533956F5-8541-405C-A194-F49158049E9A}">
      <dgm:prSet phldrT="[Texte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>
          <a:scene3d>
            <a:camera prst="orthographicFront"/>
            <a:lightRig rig="threePt" dir="t"/>
          </a:scene3d>
          <a:sp3d extrusionH="57150">
            <a:bevelT w="69850" h="69850" prst="divot"/>
          </a:sp3d>
        </a:bodyPr>
        <a:lstStyle/>
        <a:p>
          <a:r>
            <a:rPr lang="ar-DZ" sz="23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miri" pitchFamily="2" charset="-78"/>
              <a:ea typeface="Times New Roman" pitchFamily="18" charset="0"/>
              <a:cs typeface="Amiri" pitchFamily="2" charset="-78"/>
            </a:rPr>
            <a:t>التوجه إلى مؤسسات التوجيه و إيداع الملف لإتمام إجراءات التسجيل </a:t>
          </a:r>
          <a:endParaRPr lang="fr-FR" sz="2300" dirty="0">
            <a:latin typeface="Amiri" pitchFamily="2" charset="-78"/>
            <a:cs typeface="Amiri" pitchFamily="2" charset="-78"/>
          </a:endParaRPr>
        </a:p>
      </dgm:t>
    </dgm:pt>
    <dgm:pt modelId="{B23B098C-687E-46F5-A485-16B33BF18F7D}" type="parTrans" cxnId="{F380C6D6-12D5-4893-9C00-74F014A59D4A}">
      <dgm:prSet/>
      <dgm:spPr/>
      <dgm:t>
        <a:bodyPr/>
        <a:lstStyle/>
        <a:p>
          <a:endParaRPr lang="fr-FR"/>
        </a:p>
      </dgm:t>
    </dgm:pt>
    <dgm:pt modelId="{5393C672-21C6-42C7-9FBE-E38B9FC1CC11}" type="sibTrans" cxnId="{F380C6D6-12D5-4893-9C00-74F014A59D4A}">
      <dgm:prSet/>
      <dgm:spPr/>
      <dgm:t>
        <a:bodyPr/>
        <a:lstStyle/>
        <a:p>
          <a:endParaRPr lang="fr-FR"/>
        </a:p>
      </dgm:t>
    </dgm:pt>
    <dgm:pt modelId="{08CE3BDC-ABDB-4954-BEF1-74F8EDBEE24D}" type="pres">
      <dgm:prSet presAssocID="{81AFDB45-7A2B-413E-B237-0D7DCD36426B}" presName="diagram" presStyleCnt="0">
        <dgm:presLayoutVars>
          <dgm:chPref val="1"/>
          <dgm:dir val="rev"/>
          <dgm:animOne val="branch"/>
          <dgm:animLvl val="lvl"/>
          <dgm:resizeHandles/>
        </dgm:presLayoutVars>
      </dgm:prSet>
      <dgm:spPr/>
    </dgm:pt>
    <dgm:pt modelId="{DF6F9281-74C9-46BF-9F95-068B39159358}" type="pres">
      <dgm:prSet presAssocID="{51706D94-E086-497B-830B-E069C5D0FB40}" presName="root" presStyleCnt="0"/>
      <dgm:spPr/>
    </dgm:pt>
    <dgm:pt modelId="{4DFED9BE-0B46-4FB4-AC53-DD306BF22E77}" type="pres">
      <dgm:prSet presAssocID="{51706D94-E086-497B-830B-E069C5D0FB40}" presName="rootComposite" presStyleCnt="0"/>
      <dgm:spPr/>
    </dgm:pt>
    <dgm:pt modelId="{8AFF48DF-41EE-4025-9938-F48D8D9130B8}" type="pres">
      <dgm:prSet presAssocID="{51706D94-E086-497B-830B-E069C5D0FB40}" presName="rootText" presStyleLbl="node1" presStyleIdx="0" presStyleCnt="1" custScaleX="322025" custScaleY="51932"/>
      <dgm:spPr/>
      <dgm:t>
        <a:bodyPr/>
        <a:lstStyle/>
        <a:p>
          <a:endParaRPr lang="fr-FR"/>
        </a:p>
      </dgm:t>
    </dgm:pt>
    <dgm:pt modelId="{5B4C4831-2801-4D3C-A328-005ABCAED196}" type="pres">
      <dgm:prSet presAssocID="{51706D94-E086-497B-830B-E069C5D0FB40}" presName="rootConnector" presStyleLbl="node1" presStyleIdx="0" presStyleCnt="1"/>
      <dgm:spPr/>
    </dgm:pt>
    <dgm:pt modelId="{B4412A83-58F9-4CC4-A262-B3EF3A023560}" type="pres">
      <dgm:prSet presAssocID="{51706D94-E086-497B-830B-E069C5D0FB40}" presName="childShape" presStyleCnt="0"/>
      <dgm:spPr/>
    </dgm:pt>
    <dgm:pt modelId="{4F633482-7BF2-4838-B225-1CE83EE5BD9A}" type="pres">
      <dgm:prSet presAssocID="{D47494A2-6BA6-4853-8F80-59F2E81E5FE1}" presName="Name13" presStyleLbl="parChTrans1D2" presStyleIdx="0" presStyleCnt="3"/>
      <dgm:spPr/>
    </dgm:pt>
    <dgm:pt modelId="{3CEB82B3-4041-4F21-87A9-4CBCC84EE26F}" type="pres">
      <dgm:prSet presAssocID="{33CDCBD2-06BC-426D-A945-88EE0CB1E8D0}" presName="childText" presStyleLbl="bgAcc1" presStyleIdx="0" presStyleCnt="3" custScaleX="481266" custScaleY="4848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D7D9722-FADB-414E-B18E-1F4C3DE00549}" type="pres">
      <dgm:prSet presAssocID="{7187F9ED-4C2D-49B4-ADF8-633E26B1C5D7}" presName="Name13" presStyleLbl="parChTrans1D2" presStyleIdx="1" presStyleCnt="3"/>
      <dgm:spPr/>
    </dgm:pt>
    <dgm:pt modelId="{AA619C58-EB3D-414C-8B14-19CED0E9F8D8}" type="pres">
      <dgm:prSet presAssocID="{FF34DBBC-CDE4-476C-A29F-5765FAC0A360}" presName="childText" presStyleLbl="bgAcc1" presStyleIdx="1" presStyleCnt="3" custScaleX="484296" custScaleY="483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3E72768-39A2-4E32-9ADD-9B34426B9B38}" type="pres">
      <dgm:prSet presAssocID="{B23B098C-687E-46F5-A485-16B33BF18F7D}" presName="Name13" presStyleLbl="parChTrans1D2" presStyleIdx="2" presStyleCnt="3"/>
      <dgm:spPr/>
    </dgm:pt>
    <dgm:pt modelId="{F311244C-DF30-411D-AD3F-50DE2A6DDA96}" type="pres">
      <dgm:prSet presAssocID="{533956F5-8541-405C-A194-F49158049E9A}" presName="childText" presStyleLbl="bgAcc1" presStyleIdx="2" presStyleCnt="3" custScaleX="490421" custScaleY="6149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CBA6D4D-38D6-428E-9B1F-51EA9C78C5A3}" type="presOf" srcId="{81AFDB45-7A2B-413E-B237-0D7DCD36426B}" destId="{08CE3BDC-ABDB-4954-BEF1-74F8EDBEE24D}" srcOrd="0" destOrd="0" presId="urn:microsoft.com/office/officeart/2005/8/layout/hierarchy3"/>
    <dgm:cxn modelId="{F380C6D6-12D5-4893-9C00-74F014A59D4A}" srcId="{51706D94-E086-497B-830B-E069C5D0FB40}" destId="{533956F5-8541-405C-A194-F49158049E9A}" srcOrd="2" destOrd="0" parTransId="{B23B098C-687E-46F5-A485-16B33BF18F7D}" sibTransId="{5393C672-21C6-42C7-9FBE-E38B9FC1CC11}"/>
    <dgm:cxn modelId="{4226BDC4-0369-48CE-959F-F05D14800FE5}" type="presOf" srcId="{51706D94-E086-497B-830B-E069C5D0FB40}" destId="{8AFF48DF-41EE-4025-9938-F48D8D9130B8}" srcOrd="0" destOrd="0" presId="urn:microsoft.com/office/officeart/2005/8/layout/hierarchy3"/>
    <dgm:cxn modelId="{CA56FEA8-7E62-476E-9A12-E0C6543C0226}" type="presOf" srcId="{33CDCBD2-06BC-426D-A945-88EE0CB1E8D0}" destId="{3CEB82B3-4041-4F21-87A9-4CBCC84EE26F}" srcOrd="0" destOrd="0" presId="urn:microsoft.com/office/officeart/2005/8/layout/hierarchy3"/>
    <dgm:cxn modelId="{20573D8F-0B99-4297-BC8A-F1317858447E}" srcId="{51706D94-E086-497B-830B-E069C5D0FB40}" destId="{FF34DBBC-CDE4-476C-A29F-5765FAC0A360}" srcOrd="1" destOrd="0" parTransId="{7187F9ED-4C2D-49B4-ADF8-633E26B1C5D7}" sibTransId="{3991559F-F090-49D0-A8CB-C02FBF8D760D}"/>
    <dgm:cxn modelId="{DCCE51B8-2D2D-47DF-B42D-7977ECAD3670}" type="presOf" srcId="{D47494A2-6BA6-4853-8F80-59F2E81E5FE1}" destId="{4F633482-7BF2-4838-B225-1CE83EE5BD9A}" srcOrd="0" destOrd="0" presId="urn:microsoft.com/office/officeart/2005/8/layout/hierarchy3"/>
    <dgm:cxn modelId="{9D5F3E5F-E474-4F76-9A84-25D92E8E56A7}" type="presOf" srcId="{7187F9ED-4C2D-49B4-ADF8-633E26B1C5D7}" destId="{BD7D9722-FADB-414E-B18E-1F4C3DE00549}" srcOrd="0" destOrd="0" presId="urn:microsoft.com/office/officeart/2005/8/layout/hierarchy3"/>
    <dgm:cxn modelId="{14FF7A7A-8E8D-4417-A2F6-9CC557A2A9E4}" srcId="{51706D94-E086-497B-830B-E069C5D0FB40}" destId="{33CDCBD2-06BC-426D-A945-88EE0CB1E8D0}" srcOrd="0" destOrd="0" parTransId="{D47494A2-6BA6-4853-8F80-59F2E81E5FE1}" sibTransId="{EAABFD19-C720-4972-B424-96C435848471}"/>
    <dgm:cxn modelId="{627A9CC9-F660-40BC-9D73-3E9574365324}" type="presOf" srcId="{51706D94-E086-497B-830B-E069C5D0FB40}" destId="{5B4C4831-2801-4D3C-A328-005ABCAED196}" srcOrd="1" destOrd="0" presId="urn:microsoft.com/office/officeart/2005/8/layout/hierarchy3"/>
    <dgm:cxn modelId="{BBA70F2B-1B57-455E-A91A-E245B4E7CA07}" type="presOf" srcId="{FF34DBBC-CDE4-476C-A29F-5765FAC0A360}" destId="{AA619C58-EB3D-414C-8B14-19CED0E9F8D8}" srcOrd="0" destOrd="0" presId="urn:microsoft.com/office/officeart/2005/8/layout/hierarchy3"/>
    <dgm:cxn modelId="{9EB75BE3-8DA4-46BE-8E4D-CD03625A2C8B}" srcId="{81AFDB45-7A2B-413E-B237-0D7DCD36426B}" destId="{51706D94-E086-497B-830B-E069C5D0FB40}" srcOrd="0" destOrd="0" parTransId="{354D92DD-2552-45CF-AC84-770B496A3F45}" sibTransId="{3E01A6AC-8248-4119-8E11-43A9D2406593}"/>
    <dgm:cxn modelId="{27182E7C-7AF6-4746-9AC5-CC3B79425DB2}" type="presOf" srcId="{533956F5-8541-405C-A194-F49158049E9A}" destId="{F311244C-DF30-411D-AD3F-50DE2A6DDA96}" srcOrd="0" destOrd="0" presId="urn:microsoft.com/office/officeart/2005/8/layout/hierarchy3"/>
    <dgm:cxn modelId="{DA3CE901-4D97-42AF-8B44-D8CEFD9677BA}" type="presOf" srcId="{B23B098C-687E-46F5-A485-16B33BF18F7D}" destId="{83E72768-39A2-4E32-9ADD-9B34426B9B38}" srcOrd="0" destOrd="0" presId="urn:microsoft.com/office/officeart/2005/8/layout/hierarchy3"/>
    <dgm:cxn modelId="{76CD7325-7B69-42A9-8FE3-181244CE7A43}" type="presParOf" srcId="{08CE3BDC-ABDB-4954-BEF1-74F8EDBEE24D}" destId="{DF6F9281-74C9-46BF-9F95-068B39159358}" srcOrd="0" destOrd="0" presId="urn:microsoft.com/office/officeart/2005/8/layout/hierarchy3"/>
    <dgm:cxn modelId="{7BE5DA25-89BF-4B7E-91D8-995D1936A08E}" type="presParOf" srcId="{DF6F9281-74C9-46BF-9F95-068B39159358}" destId="{4DFED9BE-0B46-4FB4-AC53-DD306BF22E77}" srcOrd="0" destOrd="0" presId="urn:microsoft.com/office/officeart/2005/8/layout/hierarchy3"/>
    <dgm:cxn modelId="{1C86D284-43B7-4858-A71A-897EC8DCEE9D}" type="presParOf" srcId="{4DFED9BE-0B46-4FB4-AC53-DD306BF22E77}" destId="{8AFF48DF-41EE-4025-9938-F48D8D9130B8}" srcOrd="0" destOrd="0" presId="urn:microsoft.com/office/officeart/2005/8/layout/hierarchy3"/>
    <dgm:cxn modelId="{A8F5BD2E-2E85-4C82-BCF4-1691C9F7B2D4}" type="presParOf" srcId="{4DFED9BE-0B46-4FB4-AC53-DD306BF22E77}" destId="{5B4C4831-2801-4D3C-A328-005ABCAED196}" srcOrd="1" destOrd="0" presId="urn:microsoft.com/office/officeart/2005/8/layout/hierarchy3"/>
    <dgm:cxn modelId="{1E5B608F-BACC-41FE-8301-6986FE8D7BD6}" type="presParOf" srcId="{DF6F9281-74C9-46BF-9F95-068B39159358}" destId="{B4412A83-58F9-4CC4-A262-B3EF3A023560}" srcOrd="1" destOrd="0" presId="urn:microsoft.com/office/officeart/2005/8/layout/hierarchy3"/>
    <dgm:cxn modelId="{8BFC21E9-179E-481A-A4DE-E0D5EAF06CB2}" type="presParOf" srcId="{B4412A83-58F9-4CC4-A262-B3EF3A023560}" destId="{4F633482-7BF2-4838-B225-1CE83EE5BD9A}" srcOrd="0" destOrd="0" presId="urn:microsoft.com/office/officeart/2005/8/layout/hierarchy3"/>
    <dgm:cxn modelId="{71848A91-E20C-4577-976B-2AB852E811BA}" type="presParOf" srcId="{B4412A83-58F9-4CC4-A262-B3EF3A023560}" destId="{3CEB82B3-4041-4F21-87A9-4CBCC84EE26F}" srcOrd="1" destOrd="0" presId="urn:microsoft.com/office/officeart/2005/8/layout/hierarchy3"/>
    <dgm:cxn modelId="{5004119F-6C5D-4925-8F7F-901DB15F2907}" type="presParOf" srcId="{B4412A83-58F9-4CC4-A262-B3EF3A023560}" destId="{BD7D9722-FADB-414E-B18E-1F4C3DE00549}" srcOrd="2" destOrd="0" presId="urn:microsoft.com/office/officeart/2005/8/layout/hierarchy3"/>
    <dgm:cxn modelId="{96F387AA-8CBA-4D3E-844E-7021B9985E66}" type="presParOf" srcId="{B4412A83-58F9-4CC4-A262-B3EF3A023560}" destId="{AA619C58-EB3D-414C-8B14-19CED0E9F8D8}" srcOrd="3" destOrd="0" presId="urn:microsoft.com/office/officeart/2005/8/layout/hierarchy3"/>
    <dgm:cxn modelId="{E711D01C-B502-4142-B3C5-45DB23695064}" type="presParOf" srcId="{B4412A83-58F9-4CC4-A262-B3EF3A023560}" destId="{83E72768-39A2-4E32-9ADD-9B34426B9B38}" srcOrd="4" destOrd="0" presId="urn:microsoft.com/office/officeart/2005/8/layout/hierarchy3"/>
    <dgm:cxn modelId="{5B990DF6-F9BA-407D-8FCE-61012E17D00D}" type="presParOf" srcId="{B4412A83-58F9-4CC4-A262-B3EF3A023560}" destId="{F311244C-DF30-411D-AD3F-50DE2A6DDA96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DF8D6D8-31EF-420B-83B5-3F6016325D5F}" type="doc">
      <dgm:prSet loTypeId="urn:microsoft.com/office/officeart/2005/8/layout/hList1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CC5CD16-6467-4BE7-9378-7C72BE1601B4}">
      <dgm:prSet phldrT="[Texte]" custT="1"/>
      <dgm:spPr/>
      <dgm:t>
        <a:bodyPr/>
        <a:lstStyle/>
        <a:p>
          <a:r>
            <a:rPr lang="ar-DZ" sz="2000" b="1" cap="none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miri" pitchFamily="2" charset="-78"/>
              <a:cs typeface="Amiri" pitchFamily="2" charset="-78"/>
            </a:rPr>
            <a:t>ملف التسجيل النهائي</a:t>
          </a:r>
          <a:endParaRPr lang="fr-FR" sz="2000" b="1" cap="none" spc="50" dirty="0">
            <a:ln w="11430"/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  <a:latin typeface="Amiri" pitchFamily="2" charset="-78"/>
            <a:cs typeface="Amiri" pitchFamily="2" charset="-78"/>
          </a:endParaRPr>
        </a:p>
      </dgm:t>
    </dgm:pt>
    <dgm:pt modelId="{FFE3A14D-7B00-4F95-9385-90468317F158}" type="parTrans" cxnId="{3C3F0FEB-AFE9-4E87-9682-12E9FFED0884}">
      <dgm:prSet/>
      <dgm:spPr/>
      <dgm:t>
        <a:bodyPr/>
        <a:lstStyle/>
        <a:p>
          <a:endParaRPr lang="fr-FR" b="1" cap="none" spc="5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E4A2036E-09BD-4C88-A5EB-351C158BC93C}" type="sibTrans" cxnId="{3C3F0FEB-AFE9-4E87-9682-12E9FFED0884}">
      <dgm:prSet/>
      <dgm:spPr/>
      <dgm:t>
        <a:bodyPr/>
        <a:lstStyle/>
        <a:p>
          <a:endParaRPr lang="fr-FR" b="1" cap="none" spc="5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AF8EB641-0F3D-42E1-A1E9-BFF871FDED06}">
      <dgm:prSet phldrT="[Texte]"/>
      <dgm:spPr/>
      <dgm:t>
        <a:bodyPr/>
        <a:lstStyle/>
        <a:p>
          <a:pPr rtl="1"/>
          <a:r>
            <a:rPr lang="ar-DZ" b="1" cap="none" spc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miri" pitchFamily="2" charset="-78"/>
              <a:ea typeface="Times New Roman" pitchFamily="18" charset="0"/>
              <a:cs typeface="Amiri" pitchFamily="2" charset="-78"/>
            </a:rPr>
            <a:t>النسخة الأصلية لشهادة البكالوريا</a:t>
          </a:r>
          <a:endParaRPr lang="fr-FR" b="1" cap="none" spc="0" dirty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Amiri" pitchFamily="2" charset="-78"/>
            <a:cs typeface="Amiri" pitchFamily="2" charset="-78"/>
          </a:endParaRPr>
        </a:p>
      </dgm:t>
    </dgm:pt>
    <dgm:pt modelId="{6C3833C9-6F93-47D2-9B42-66C069882DEA}" type="parTrans" cxnId="{8BFC764D-A31A-4186-AFFC-42FFFB36FFC2}">
      <dgm:prSet/>
      <dgm:spPr/>
      <dgm:t>
        <a:bodyPr/>
        <a:lstStyle/>
        <a:p>
          <a:endParaRPr lang="fr-FR" b="1" cap="none" spc="5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D1EAFC2B-01CC-4389-8A65-8792F2D8D70B}" type="sibTrans" cxnId="{8BFC764D-A31A-4186-AFFC-42FFFB36FFC2}">
      <dgm:prSet/>
      <dgm:spPr/>
      <dgm:t>
        <a:bodyPr/>
        <a:lstStyle/>
        <a:p>
          <a:endParaRPr lang="fr-FR" b="1" cap="none" spc="5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AF861815-D211-416A-B4B2-A17ED3E54063}">
      <dgm:prSet/>
      <dgm:spPr/>
      <dgm:t>
        <a:bodyPr/>
        <a:lstStyle/>
        <a:p>
          <a:pPr rtl="1"/>
          <a:r>
            <a:rPr lang="ar-DZ" b="1" cap="none" spc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miri" pitchFamily="2" charset="-78"/>
              <a:ea typeface="Times New Roman" pitchFamily="18" charset="0"/>
              <a:cs typeface="Amiri" pitchFamily="2" charset="-78"/>
            </a:rPr>
            <a:t>النسخة الأصلية لكشف نقاط البكالوريا</a:t>
          </a:r>
          <a:endParaRPr lang="ar-DZ" b="1" cap="none" spc="0" dirty="0" smtClean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Amiri" pitchFamily="2" charset="-78"/>
            <a:ea typeface="Times New Roman" pitchFamily="18" charset="0"/>
            <a:cs typeface="Amiri" pitchFamily="2" charset="-78"/>
          </a:endParaRPr>
        </a:p>
      </dgm:t>
    </dgm:pt>
    <dgm:pt modelId="{55D4F87C-DB5D-44EC-8438-3D5151F7F5C5}" type="parTrans" cxnId="{2E0C2875-52B0-446C-A00F-33B96C0273F7}">
      <dgm:prSet/>
      <dgm:spPr/>
      <dgm:t>
        <a:bodyPr/>
        <a:lstStyle/>
        <a:p>
          <a:endParaRPr lang="fr-FR" b="1" cap="none" spc="5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935FA991-60EF-4D87-8101-EC0EA94A6BA8}" type="sibTrans" cxnId="{2E0C2875-52B0-446C-A00F-33B96C0273F7}">
      <dgm:prSet/>
      <dgm:spPr/>
      <dgm:t>
        <a:bodyPr/>
        <a:lstStyle/>
        <a:p>
          <a:endParaRPr lang="fr-FR" b="1" cap="none" spc="5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E996DE63-D01A-4EF6-BBA6-CB692745C46B}">
      <dgm:prSet/>
      <dgm:spPr/>
      <dgm:t>
        <a:bodyPr/>
        <a:lstStyle/>
        <a:p>
          <a:pPr rtl="1"/>
          <a:r>
            <a:rPr lang="ar-DZ" b="1" cap="none" spc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miri" pitchFamily="2" charset="-78"/>
              <a:ea typeface="Times New Roman" pitchFamily="18" charset="0"/>
              <a:cs typeface="Amiri" pitchFamily="2" charset="-78"/>
            </a:rPr>
            <a:t>النسخة الأصلية لشهادة المعادلة ( بالنسبة للحائزين على بكالوريا أجنبية )</a:t>
          </a:r>
          <a:endParaRPr lang="ar-DZ" b="1" cap="none" spc="0" dirty="0" smtClean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Amiri" pitchFamily="2" charset="-78"/>
            <a:ea typeface="Times New Roman" pitchFamily="18" charset="0"/>
            <a:cs typeface="Amiri" pitchFamily="2" charset="-78"/>
          </a:endParaRPr>
        </a:p>
      </dgm:t>
    </dgm:pt>
    <dgm:pt modelId="{25C0925C-22CC-437B-82A9-D599D3EA71C4}" type="parTrans" cxnId="{ACE01412-2248-4029-928E-5304CBF79352}">
      <dgm:prSet/>
      <dgm:spPr/>
      <dgm:t>
        <a:bodyPr/>
        <a:lstStyle/>
        <a:p>
          <a:endParaRPr lang="fr-FR" b="1" cap="none" spc="5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CDA315C9-D111-41FE-9EEE-5E58359B7940}" type="sibTrans" cxnId="{ACE01412-2248-4029-928E-5304CBF79352}">
      <dgm:prSet/>
      <dgm:spPr/>
      <dgm:t>
        <a:bodyPr/>
        <a:lstStyle/>
        <a:p>
          <a:endParaRPr lang="fr-FR" b="1" cap="none" spc="5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9C7C9F79-7544-4ADC-8638-CEDE55628CDC}">
      <dgm:prSet/>
      <dgm:spPr/>
      <dgm:t>
        <a:bodyPr/>
        <a:lstStyle/>
        <a:p>
          <a:pPr rtl="1"/>
          <a:r>
            <a:rPr lang="ar-DZ" b="1" cap="none" spc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miri" pitchFamily="2" charset="-78"/>
              <a:cs typeface="Amiri" pitchFamily="2" charset="-78"/>
            </a:rPr>
            <a:t>النسخة الأصلية للملف الطبي</a:t>
          </a:r>
          <a:endParaRPr lang="ar-DZ" b="1" cap="none" spc="0" dirty="0" smtClean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Amiri" pitchFamily="2" charset="-78"/>
            <a:cs typeface="Amiri" pitchFamily="2" charset="-78"/>
          </a:endParaRPr>
        </a:p>
      </dgm:t>
    </dgm:pt>
    <dgm:pt modelId="{C0333647-6B77-4D6D-9F7D-4882134ABF04}" type="parTrans" cxnId="{DEE5C7DE-EC98-4B24-A0D0-CFE70585FB4F}">
      <dgm:prSet/>
      <dgm:spPr/>
      <dgm:t>
        <a:bodyPr/>
        <a:lstStyle/>
        <a:p>
          <a:endParaRPr lang="fr-FR" b="1" cap="none" spc="5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29E1F7F1-924A-484F-B55F-6EC6BCDE100D}" type="sibTrans" cxnId="{DEE5C7DE-EC98-4B24-A0D0-CFE70585FB4F}">
      <dgm:prSet/>
      <dgm:spPr/>
      <dgm:t>
        <a:bodyPr/>
        <a:lstStyle/>
        <a:p>
          <a:endParaRPr lang="fr-FR" b="1" cap="none" spc="5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90EDFE15-5B23-48B2-A0D8-9DDBA2B6816E}">
      <dgm:prSet/>
      <dgm:spPr/>
      <dgm:t>
        <a:bodyPr/>
        <a:lstStyle/>
        <a:p>
          <a:pPr rtl="1"/>
          <a:r>
            <a:rPr lang="ar-DZ" b="1" cap="none" spc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miri" pitchFamily="2" charset="-78"/>
              <a:cs typeface="Amiri" pitchFamily="2" charset="-78"/>
            </a:rPr>
            <a:t>شهادة الميلاد</a:t>
          </a:r>
          <a:endParaRPr lang="ar-DZ" b="1" cap="none" spc="0" dirty="0" smtClean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Amiri" pitchFamily="2" charset="-78"/>
            <a:cs typeface="Amiri" pitchFamily="2" charset="-78"/>
          </a:endParaRPr>
        </a:p>
      </dgm:t>
    </dgm:pt>
    <dgm:pt modelId="{B8169DA0-09A1-40C2-83B7-EF3EBF157FBA}" type="parTrans" cxnId="{181CDDD6-FAAA-490A-8828-2335A8315BD7}">
      <dgm:prSet/>
      <dgm:spPr/>
      <dgm:t>
        <a:bodyPr/>
        <a:lstStyle/>
        <a:p>
          <a:endParaRPr lang="fr-FR" b="1" cap="none" spc="5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D6B3C8C0-F7B2-46F6-BAD2-84B5BBE0BBB7}" type="sibTrans" cxnId="{181CDDD6-FAAA-490A-8828-2335A8315BD7}">
      <dgm:prSet/>
      <dgm:spPr/>
      <dgm:t>
        <a:bodyPr/>
        <a:lstStyle/>
        <a:p>
          <a:endParaRPr lang="fr-FR" b="1" cap="none" spc="5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7CA92154-5DA8-4182-B21A-C419BCCB5D32}">
      <dgm:prSet/>
      <dgm:spPr/>
      <dgm:t>
        <a:bodyPr/>
        <a:lstStyle/>
        <a:p>
          <a:pPr rtl="1"/>
          <a:r>
            <a:rPr lang="ar-DZ" b="1" cap="none" spc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miri" pitchFamily="2" charset="-78"/>
              <a:cs typeface="Amiri" pitchFamily="2" charset="-78"/>
            </a:rPr>
            <a:t>شهادة الجنسية</a:t>
          </a:r>
          <a:endParaRPr lang="ar-DZ" b="1" cap="none" spc="0" dirty="0" smtClean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Amiri" pitchFamily="2" charset="-78"/>
            <a:cs typeface="Amiri" pitchFamily="2" charset="-78"/>
          </a:endParaRPr>
        </a:p>
      </dgm:t>
    </dgm:pt>
    <dgm:pt modelId="{EB3FD831-B516-47CC-BA6B-4431BE426520}" type="parTrans" cxnId="{9CE99667-0293-4094-8157-5110DF3B0E1B}">
      <dgm:prSet/>
      <dgm:spPr/>
      <dgm:t>
        <a:bodyPr/>
        <a:lstStyle/>
        <a:p>
          <a:endParaRPr lang="fr-FR" b="1" cap="none" spc="5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23327F25-12BA-4F43-B80E-3FB7F7254BF5}" type="sibTrans" cxnId="{9CE99667-0293-4094-8157-5110DF3B0E1B}">
      <dgm:prSet/>
      <dgm:spPr/>
      <dgm:t>
        <a:bodyPr/>
        <a:lstStyle/>
        <a:p>
          <a:endParaRPr lang="fr-FR" b="1" cap="none" spc="5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61217669-F4E7-471B-99C0-04306F57BEF6}">
      <dgm:prSet/>
      <dgm:spPr/>
      <dgm:t>
        <a:bodyPr/>
        <a:lstStyle/>
        <a:p>
          <a:pPr rtl="1"/>
          <a:r>
            <a:rPr lang="ar-DZ" b="1" cap="none" spc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miri" pitchFamily="2" charset="-78"/>
              <a:cs typeface="Amiri" pitchFamily="2" charset="-78"/>
            </a:rPr>
            <a:t>02 صور شمسية</a:t>
          </a:r>
          <a:endParaRPr lang="fr-FR" b="1" cap="none" spc="0" dirty="0" smtClean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Amiri" pitchFamily="2" charset="-78"/>
            <a:cs typeface="Amiri" pitchFamily="2" charset="-78"/>
          </a:endParaRPr>
        </a:p>
      </dgm:t>
    </dgm:pt>
    <dgm:pt modelId="{DA86F42A-4B97-413A-9852-B10EFC73D01D}" type="parTrans" cxnId="{F42F66CC-E971-45B0-AFE0-D8935E5C26BB}">
      <dgm:prSet/>
      <dgm:spPr/>
      <dgm:t>
        <a:bodyPr/>
        <a:lstStyle/>
        <a:p>
          <a:endParaRPr lang="fr-FR" b="1" cap="none" spc="5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F3BFEB0B-738C-4ACB-A121-2AAA3068555C}" type="sibTrans" cxnId="{F42F66CC-E971-45B0-AFE0-D8935E5C26BB}">
      <dgm:prSet/>
      <dgm:spPr/>
      <dgm:t>
        <a:bodyPr/>
        <a:lstStyle/>
        <a:p>
          <a:endParaRPr lang="fr-FR" b="1" cap="none" spc="5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DDBA3346-0588-4C22-AEB7-84636E67D6F9}">
      <dgm:prSet/>
      <dgm:spPr/>
      <dgm:t>
        <a:bodyPr/>
        <a:lstStyle/>
        <a:p>
          <a:pPr rtl="1"/>
          <a:r>
            <a:rPr lang="ar-DZ" b="1" cap="none" spc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miri" pitchFamily="2" charset="-78"/>
              <a:ea typeface="Times New Roman" pitchFamily="18" charset="0"/>
              <a:cs typeface="Amiri" pitchFamily="2" charset="-78"/>
            </a:rPr>
            <a:t>حقوق التسجيل ( 200 دج )</a:t>
          </a:r>
          <a:endParaRPr lang="ar-DZ" b="1" cap="none" spc="0" dirty="0" smtClean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Amiri" pitchFamily="2" charset="-78"/>
            <a:ea typeface="Times New Roman" pitchFamily="18" charset="0"/>
            <a:cs typeface="Amiri" pitchFamily="2" charset="-78"/>
          </a:endParaRPr>
        </a:p>
      </dgm:t>
    </dgm:pt>
    <dgm:pt modelId="{6E857B48-1CA7-4A8E-8A58-A0AB7D56B0FD}" type="parTrans" cxnId="{948E4106-BFCE-4727-80DD-AAD38B5E4731}">
      <dgm:prSet/>
      <dgm:spPr/>
      <dgm:t>
        <a:bodyPr/>
        <a:lstStyle/>
        <a:p>
          <a:endParaRPr lang="fr-FR" b="1" cap="none" spc="5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663D9DB0-9708-4E50-A3AA-2DE0C84DE086}" type="sibTrans" cxnId="{948E4106-BFCE-4727-80DD-AAD38B5E4731}">
      <dgm:prSet/>
      <dgm:spPr/>
      <dgm:t>
        <a:bodyPr/>
        <a:lstStyle/>
        <a:p>
          <a:endParaRPr lang="fr-FR" b="1" cap="none" spc="5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DC4F00B0-0522-437F-809B-8FC8185DF3D3}">
      <dgm:prSet/>
      <dgm:spPr/>
      <dgm:t>
        <a:bodyPr/>
        <a:lstStyle/>
        <a:p>
          <a:pPr rtl="1"/>
          <a:r>
            <a:rPr lang="ar-DZ" b="1" cap="none" spc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miri" pitchFamily="2" charset="-78"/>
              <a:cs typeface="Amiri" pitchFamily="2" charset="-78"/>
            </a:rPr>
            <a:t>الترجمة الرسمية لأي وثيقة حررت بلغة غير اللغات التالية ( العربية ، الفرنسية ، الإنجليزية </a:t>
          </a:r>
          <a:endParaRPr lang="fr-FR" b="1" cap="none" spc="0" dirty="0" smtClean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Amiri" pitchFamily="2" charset="-78"/>
            <a:cs typeface="Amiri" pitchFamily="2" charset="-78"/>
          </a:endParaRPr>
        </a:p>
      </dgm:t>
    </dgm:pt>
    <dgm:pt modelId="{D4AC49B3-81ED-4FDA-BD37-0C51D40027C2}" type="parTrans" cxnId="{886626E3-67EB-46E7-8127-44EEAC603CDF}">
      <dgm:prSet/>
      <dgm:spPr/>
      <dgm:t>
        <a:bodyPr/>
        <a:lstStyle/>
        <a:p>
          <a:endParaRPr lang="fr-FR" b="1" cap="none" spc="5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459E4983-8814-407E-A09A-BB49F0007A86}" type="sibTrans" cxnId="{886626E3-67EB-46E7-8127-44EEAC603CDF}">
      <dgm:prSet/>
      <dgm:spPr/>
      <dgm:t>
        <a:bodyPr/>
        <a:lstStyle/>
        <a:p>
          <a:endParaRPr lang="fr-FR" b="1" cap="none" spc="5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48D1FCC2-6B76-4466-B7AB-341B982693BC}" type="pres">
      <dgm:prSet presAssocID="{4DF8D6D8-31EF-420B-83B5-3F6016325D5F}" presName="Name0" presStyleCnt="0">
        <dgm:presLayoutVars>
          <dgm:dir/>
          <dgm:animLvl val="lvl"/>
          <dgm:resizeHandles val="exact"/>
        </dgm:presLayoutVars>
      </dgm:prSet>
      <dgm:spPr/>
    </dgm:pt>
    <dgm:pt modelId="{99CF71CC-5D3F-4137-922A-500CCCD64BA2}" type="pres">
      <dgm:prSet presAssocID="{8CC5CD16-6467-4BE7-9378-7C72BE1601B4}" presName="composite" presStyleCnt="0"/>
      <dgm:spPr/>
    </dgm:pt>
    <dgm:pt modelId="{051EEA31-B6EF-4ACC-8A2A-6AB18EA9FD7B}" type="pres">
      <dgm:prSet presAssocID="{8CC5CD16-6467-4BE7-9378-7C72BE1601B4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4620DFC-69C4-4924-94CF-0F78A9A213DC}" type="pres">
      <dgm:prSet presAssocID="{8CC5CD16-6467-4BE7-9378-7C72BE1601B4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86626E3-67EB-46E7-8127-44EEAC603CDF}" srcId="{8CC5CD16-6467-4BE7-9378-7C72BE1601B4}" destId="{DC4F00B0-0522-437F-809B-8FC8185DF3D3}" srcOrd="8" destOrd="0" parTransId="{D4AC49B3-81ED-4FDA-BD37-0C51D40027C2}" sibTransId="{459E4983-8814-407E-A09A-BB49F0007A86}"/>
    <dgm:cxn modelId="{6AAF7372-BC08-49F8-901F-B961DDD355F6}" type="presOf" srcId="{AF8EB641-0F3D-42E1-A1E9-BFF871FDED06}" destId="{54620DFC-69C4-4924-94CF-0F78A9A213DC}" srcOrd="0" destOrd="0" presId="urn:microsoft.com/office/officeart/2005/8/layout/hList1"/>
    <dgm:cxn modelId="{B9830C87-3EC7-40ED-922E-30D7CB9E042A}" type="presOf" srcId="{AF861815-D211-416A-B4B2-A17ED3E54063}" destId="{54620DFC-69C4-4924-94CF-0F78A9A213DC}" srcOrd="0" destOrd="1" presId="urn:microsoft.com/office/officeart/2005/8/layout/hList1"/>
    <dgm:cxn modelId="{9CE99667-0293-4094-8157-5110DF3B0E1B}" srcId="{8CC5CD16-6467-4BE7-9378-7C72BE1601B4}" destId="{7CA92154-5DA8-4182-B21A-C419BCCB5D32}" srcOrd="5" destOrd="0" parTransId="{EB3FD831-B516-47CC-BA6B-4431BE426520}" sibTransId="{23327F25-12BA-4F43-B80E-3FB7F7254BF5}"/>
    <dgm:cxn modelId="{7F625CE7-AB1A-4986-8763-FC0F87F6326A}" type="presOf" srcId="{DDBA3346-0588-4C22-AEB7-84636E67D6F9}" destId="{54620DFC-69C4-4924-94CF-0F78A9A213DC}" srcOrd="0" destOrd="7" presId="urn:microsoft.com/office/officeart/2005/8/layout/hList1"/>
    <dgm:cxn modelId="{3C3F0FEB-AFE9-4E87-9682-12E9FFED0884}" srcId="{4DF8D6D8-31EF-420B-83B5-3F6016325D5F}" destId="{8CC5CD16-6467-4BE7-9378-7C72BE1601B4}" srcOrd="0" destOrd="0" parTransId="{FFE3A14D-7B00-4F95-9385-90468317F158}" sibTransId="{E4A2036E-09BD-4C88-A5EB-351C158BC93C}"/>
    <dgm:cxn modelId="{2E0C2875-52B0-446C-A00F-33B96C0273F7}" srcId="{8CC5CD16-6467-4BE7-9378-7C72BE1601B4}" destId="{AF861815-D211-416A-B4B2-A17ED3E54063}" srcOrd="1" destOrd="0" parTransId="{55D4F87C-DB5D-44EC-8438-3D5151F7F5C5}" sibTransId="{935FA991-60EF-4D87-8101-EC0EA94A6BA8}"/>
    <dgm:cxn modelId="{F42F66CC-E971-45B0-AFE0-D8935E5C26BB}" srcId="{8CC5CD16-6467-4BE7-9378-7C72BE1601B4}" destId="{61217669-F4E7-471B-99C0-04306F57BEF6}" srcOrd="6" destOrd="0" parTransId="{DA86F42A-4B97-413A-9852-B10EFC73D01D}" sibTransId="{F3BFEB0B-738C-4ACB-A121-2AAA3068555C}"/>
    <dgm:cxn modelId="{F094606C-8994-4CBD-AF99-0E4B51AC0EEF}" type="presOf" srcId="{8CC5CD16-6467-4BE7-9378-7C72BE1601B4}" destId="{051EEA31-B6EF-4ACC-8A2A-6AB18EA9FD7B}" srcOrd="0" destOrd="0" presId="urn:microsoft.com/office/officeart/2005/8/layout/hList1"/>
    <dgm:cxn modelId="{E2681B2B-1421-41A4-8E2A-A76683754C16}" type="presOf" srcId="{4DF8D6D8-31EF-420B-83B5-3F6016325D5F}" destId="{48D1FCC2-6B76-4466-B7AB-341B982693BC}" srcOrd="0" destOrd="0" presId="urn:microsoft.com/office/officeart/2005/8/layout/hList1"/>
    <dgm:cxn modelId="{8BFC764D-A31A-4186-AFFC-42FFFB36FFC2}" srcId="{8CC5CD16-6467-4BE7-9378-7C72BE1601B4}" destId="{AF8EB641-0F3D-42E1-A1E9-BFF871FDED06}" srcOrd="0" destOrd="0" parTransId="{6C3833C9-6F93-47D2-9B42-66C069882DEA}" sibTransId="{D1EAFC2B-01CC-4389-8A65-8792F2D8D70B}"/>
    <dgm:cxn modelId="{948E4106-BFCE-4727-80DD-AAD38B5E4731}" srcId="{8CC5CD16-6467-4BE7-9378-7C72BE1601B4}" destId="{DDBA3346-0588-4C22-AEB7-84636E67D6F9}" srcOrd="7" destOrd="0" parTransId="{6E857B48-1CA7-4A8E-8A58-A0AB7D56B0FD}" sibTransId="{663D9DB0-9708-4E50-A3AA-2DE0C84DE086}"/>
    <dgm:cxn modelId="{01B789A5-F7D9-48CB-B37D-A9E844BBA5D9}" type="presOf" srcId="{90EDFE15-5B23-48B2-A0D8-9DDBA2B6816E}" destId="{54620DFC-69C4-4924-94CF-0F78A9A213DC}" srcOrd="0" destOrd="4" presId="urn:microsoft.com/office/officeart/2005/8/layout/hList1"/>
    <dgm:cxn modelId="{2A35FF1C-A3AF-4B43-ADFE-3B14BF509F21}" type="presOf" srcId="{E996DE63-D01A-4EF6-BBA6-CB692745C46B}" destId="{54620DFC-69C4-4924-94CF-0F78A9A213DC}" srcOrd="0" destOrd="2" presId="urn:microsoft.com/office/officeart/2005/8/layout/hList1"/>
    <dgm:cxn modelId="{D7450EB8-FA14-4E39-8B23-0E312B56B0D9}" type="presOf" srcId="{9C7C9F79-7544-4ADC-8638-CEDE55628CDC}" destId="{54620DFC-69C4-4924-94CF-0F78A9A213DC}" srcOrd="0" destOrd="3" presId="urn:microsoft.com/office/officeart/2005/8/layout/hList1"/>
    <dgm:cxn modelId="{880AB616-26D8-4896-B741-EC689CC937E7}" type="presOf" srcId="{7CA92154-5DA8-4182-B21A-C419BCCB5D32}" destId="{54620DFC-69C4-4924-94CF-0F78A9A213DC}" srcOrd="0" destOrd="5" presId="urn:microsoft.com/office/officeart/2005/8/layout/hList1"/>
    <dgm:cxn modelId="{925956EE-5048-46D8-9710-08D06F9C8043}" type="presOf" srcId="{61217669-F4E7-471B-99C0-04306F57BEF6}" destId="{54620DFC-69C4-4924-94CF-0F78A9A213DC}" srcOrd="0" destOrd="6" presId="urn:microsoft.com/office/officeart/2005/8/layout/hList1"/>
    <dgm:cxn modelId="{DEE5C7DE-EC98-4B24-A0D0-CFE70585FB4F}" srcId="{8CC5CD16-6467-4BE7-9378-7C72BE1601B4}" destId="{9C7C9F79-7544-4ADC-8638-CEDE55628CDC}" srcOrd="3" destOrd="0" parTransId="{C0333647-6B77-4D6D-9F7D-4882134ABF04}" sibTransId="{29E1F7F1-924A-484F-B55F-6EC6BCDE100D}"/>
    <dgm:cxn modelId="{ACE01412-2248-4029-928E-5304CBF79352}" srcId="{8CC5CD16-6467-4BE7-9378-7C72BE1601B4}" destId="{E996DE63-D01A-4EF6-BBA6-CB692745C46B}" srcOrd="2" destOrd="0" parTransId="{25C0925C-22CC-437B-82A9-D599D3EA71C4}" sibTransId="{CDA315C9-D111-41FE-9EEE-5E58359B7940}"/>
    <dgm:cxn modelId="{10ADA149-1C78-44AF-B6CA-F989AA16CF50}" type="presOf" srcId="{DC4F00B0-0522-437F-809B-8FC8185DF3D3}" destId="{54620DFC-69C4-4924-94CF-0F78A9A213DC}" srcOrd="0" destOrd="8" presId="urn:microsoft.com/office/officeart/2005/8/layout/hList1"/>
    <dgm:cxn modelId="{181CDDD6-FAAA-490A-8828-2335A8315BD7}" srcId="{8CC5CD16-6467-4BE7-9378-7C72BE1601B4}" destId="{90EDFE15-5B23-48B2-A0D8-9DDBA2B6816E}" srcOrd="4" destOrd="0" parTransId="{B8169DA0-09A1-40C2-83B7-EF3EBF157FBA}" sibTransId="{D6B3C8C0-F7B2-46F6-BAD2-84B5BBE0BBB7}"/>
    <dgm:cxn modelId="{8678120E-AF46-4230-B39D-A5BDAA548FCD}" type="presParOf" srcId="{48D1FCC2-6B76-4466-B7AB-341B982693BC}" destId="{99CF71CC-5D3F-4137-922A-500CCCD64BA2}" srcOrd="0" destOrd="0" presId="urn:microsoft.com/office/officeart/2005/8/layout/hList1"/>
    <dgm:cxn modelId="{01000C39-1020-4B5A-A6EF-14067142522E}" type="presParOf" srcId="{99CF71CC-5D3F-4137-922A-500CCCD64BA2}" destId="{051EEA31-B6EF-4ACC-8A2A-6AB18EA9FD7B}" srcOrd="0" destOrd="0" presId="urn:microsoft.com/office/officeart/2005/8/layout/hList1"/>
    <dgm:cxn modelId="{7BC3EB58-BEBF-47E5-B013-9A05366D6502}" type="presParOf" srcId="{99CF71CC-5D3F-4137-922A-500CCCD64BA2}" destId="{54620DFC-69C4-4924-94CF-0F78A9A213DC}" srcOrd="1" destOrd="0" presId="urn:microsoft.com/office/officeart/2005/8/layout/hList1"/>
  </dgm:cxnLst>
  <dgm:bg>
    <a:effectLst>
      <a:glow rad="228600">
        <a:schemeClr val="accent2">
          <a:satMod val="175000"/>
          <a:alpha val="40000"/>
        </a:schemeClr>
      </a:glow>
    </a:effectLst>
  </dgm:bg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618972E-E65D-4D06-87A8-07DB38385756}" type="doc">
      <dgm:prSet loTypeId="urn:microsoft.com/office/officeart/2005/8/layout/process1" loCatId="process" qsTypeId="urn:microsoft.com/office/officeart/2005/8/quickstyle/3d1" qsCatId="3D" csTypeId="urn:microsoft.com/office/officeart/2005/8/colors/accent1_2" csCatId="accent1" phldr="1"/>
      <dgm:spPr/>
    </dgm:pt>
    <dgm:pt modelId="{A75B1760-3791-4823-AE64-928690E75626}">
      <dgm:prSet phldrT="[Texte]"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ar-DZ" sz="24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dvertisingMedium" pitchFamily="2" charset="-78"/>
            </a:rPr>
            <a:t>إيداع طلب تسجيل لدى إحدى المؤسسات الجامعية وفقا للشروط </a:t>
          </a:r>
          <a:r>
            <a:rPr lang="ar-DZ" sz="2400" b="1" cap="none" spc="0" dirty="0" err="1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dvertisingMedium" pitchFamily="2" charset="-78"/>
            </a:rPr>
            <a:t>البيداغوجية</a:t>
          </a:r>
          <a:r>
            <a:rPr lang="ar-DZ" sz="24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dvertisingMedium" pitchFamily="2" charset="-78"/>
            </a:rPr>
            <a:t> لسنة حصولهم على </a:t>
          </a:r>
          <a:r>
            <a:rPr lang="ar-DZ" sz="2400" b="1" cap="none" spc="0" dirty="0" err="1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dvertisingMedium" pitchFamily="2" charset="-78"/>
            </a:rPr>
            <a:t>البكالوريا</a:t>
          </a:r>
          <a:r>
            <a:rPr lang="ar-DZ" sz="24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dvertisingMedium" pitchFamily="2" charset="-78"/>
            </a:rPr>
            <a:t> و في حدود المقاعد </a:t>
          </a:r>
          <a:r>
            <a:rPr lang="ar-DZ" sz="2400" b="1" cap="none" spc="0" dirty="0" err="1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dvertisingMedium" pitchFamily="2" charset="-78"/>
            </a:rPr>
            <a:t>البيداغوجية</a:t>
          </a:r>
          <a:r>
            <a:rPr lang="ar-DZ" sz="24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dvertisingMedium" pitchFamily="2" charset="-78"/>
            </a:rPr>
            <a:t> المتاحة </a:t>
          </a:r>
          <a:endParaRPr lang="fr-FR" sz="24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cs typeface="AdvertisingMedium" pitchFamily="2" charset="-78"/>
          </a:endParaRPr>
        </a:p>
      </dgm:t>
    </dgm:pt>
    <dgm:pt modelId="{B49FB182-3E17-444E-91B5-566EC265F966}" type="parTrans" cxnId="{8E50AF63-8EF2-4143-8CE2-714BCD6760A3}">
      <dgm:prSet/>
      <dgm:spPr/>
      <dgm:t>
        <a:bodyPr/>
        <a:lstStyle/>
        <a:p>
          <a:endParaRPr lang="fr-FR" sz="2400" b="1" cap="none" spc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chemeClr val="bg2">
                <a:tint val="85000"/>
                <a:satMod val="155000"/>
              </a:schemeClr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  <a:cs typeface="AdvertisingMedium" pitchFamily="2" charset="-78"/>
          </a:endParaRPr>
        </a:p>
      </dgm:t>
    </dgm:pt>
    <dgm:pt modelId="{6EDECD72-5753-4ECF-8303-C1F5D5CC4FCB}" type="sibTrans" cxnId="{8E50AF63-8EF2-4143-8CE2-714BCD6760A3}">
      <dgm:prSet custT="1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fr-FR" sz="2400" b="1" cap="none" spc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chemeClr val="bg2">
                <a:tint val="85000"/>
                <a:satMod val="155000"/>
              </a:schemeClr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  <a:cs typeface="AdvertisingMedium" pitchFamily="2" charset="-78"/>
          </a:endParaRPr>
        </a:p>
      </dgm:t>
    </dgm:pt>
    <dgm:pt modelId="{FD550C0E-CB71-4E4B-9A16-36E91362B4EC}">
      <dgm:prSet phldrT="[Texte]"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ar-DZ" sz="2400" b="1" cap="none" spc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dvertisingMedium" pitchFamily="2" charset="-78"/>
            </a:rPr>
            <a:t>يمكن لحاملي شهادة بكالوريا أجنبية محصل عليها قبل 2026 و الذين لم يقوموا بأي تسجيل جامعي منذ حصولهم عليها ، إيداع طلب تسجيل إبتداء لدى إحدى المؤسسات الجامعية </a:t>
          </a:r>
          <a:endParaRPr lang="fr-FR" sz="24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cs typeface="AdvertisingMedium" pitchFamily="2" charset="-78"/>
          </a:endParaRPr>
        </a:p>
      </dgm:t>
    </dgm:pt>
    <dgm:pt modelId="{BB6BF5E6-FA4F-4404-99B2-7F0A4A541AF1}" type="parTrans" cxnId="{D7CB8457-6989-494C-80D5-348D2D4BA64F}">
      <dgm:prSet/>
      <dgm:spPr/>
      <dgm:t>
        <a:bodyPr/>
        <a:lstStyle/>
        <a:p>
          <a:endParaRPr lang="fr-FR" sz="2400" b="1" cap="none" spc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chemeClr val="bg2">
                <a:tint val="85000"/>
                <a:satMod val="155000"/>
              </a:schemeClr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  <a:cs typeface="AdvertisingMedium" pitchFamily="2" charset="-78"/>
          </a:endParaRPr>
        </a:p>
      </dgm:t>
    </dgm:pt>
    <dgm:pt modelId="{19A26741-4678-45B5-B4EA-7860A30E70AE}" type="sibTrans" cxnId="{D7CB8457-6989-494C-80D5-348D2D4BA64F}">
      <dgm:prSet/>
      <dgm:spPr/>
      <dgm:t>
        <a:bodyPr/>
        <a:lstStyle/>
        <a:p>
          <a:endParaRPr lang="fr-FR" sz="2400" b="1" cap="none" spc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chemeClr val="bg2">
                <a:tint val="85000"/>
                <a:satMod val="155000"/>
              </a:schemeClr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  <a:cs typeface="AdvertisingMedium" pitchFamily="2" charset="-78"/>
          </a:endParaRPr>
        </a:p>
      </dgm:t>
    </dgm:pt>
    <dgm:pt modelId="{2E832CCC-5E89-4A6D-99EF-BB3584A9B06D}" type="pres">
      <dgm:prSet presAssocID="{E618972E-E65D-4D06-87A8-07DB38385756}" presName="Name0" presStyleCnt="0">
        <dgm:presLayoutVars>
          <dgm:dir val="rev"/>
          <dgm:resizeHandles val="exact"/>
        </dgm:presLayoutVars>
      </dgm:prSet>
      <dgm:spPr/>
    </dgm:pt>
    <dgm:pt modelId="{D6538438-CADE-41A1-A6DF-93D44C6B2360}" type="pres">
      <dgm:prSet presAssocID="{A75B1760-3791-4823-AE64-928690E75626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87C1B12-E0FB-42A3-B153-E2DBBBFB518D}" type="pres">
      <dgm:prSet presAssocID="{6EDECD72-5753-4ECF-8303-C1F5D5CC4FCB}" presName="sibTrans" presStyleLbl="sibTrans2D1" presStyleIdx="0" presStyleCnt="1"/>
      <dgm:spPr/>
    </dgm:pt>
    <dgm:pt modelId="{603AC5D0-AF6F-4C03-B1E4-A9ED097CE95E}" type="pres">
      <dgm:prSet presAssocID="{6EDECD72-5753-4ECF-8303-C1F5D5CC4FCB}" presName="connectorText" presStyleLbl="sibTrans2D1" presStyleIdx="0" presStyleCnt="1"/>
      <dgm:spPr/>
    </dgm:pt>
    <dgm:pt modelId="{BEE67F1D-6775-4752-827C-3A6808AB194C}" type="pres">
      <dgm:prSet presAssocID="{FD550C0E-CB71-4E4B-9A16-36E91362B4EC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F556EB9-4D49-4E58-A0C5-B21E421C67B9}" type="presOf" srcId="{6EDECD72-5753-4ECF-8303-C1F5D5CC4FCB}" destId="{587C1B12-E0FB-42A3-B153-E2DBBBFB518D}" srcOrd="0" destOrd="0" presId="urn:microsoft.com/office/officeart/2005/8/layout/process1"/>
    <dgm:cxn modelId="{B10450EC-3152-4A92-8C41-BC86A2DBC82A}" type="presOf" srcId="{6EDECD72-5753-4ECF-8303-C1F5D5CC4FCB}" destId="{603AC5D0-AF6F-4C03-B1E4-A9ED097CE95E}" srcOrd="1" destOrd="0" presId="urn:microsoft.com/office/officeart/2005/8/layout/process1"/>
    <dgm:cxn modelId="{BD37B855-D2E7-4004-9DB1-76FD0D0FEE93}" type="presOf" srcId="{FD550C0E-CB71-4E4B-9A16-36E91362B4EC}" destId="{BEE67F1D-6775-4752-827C-3A6808AB194C}" srcOrd="0" destOrd="0" presId="urn:microsoft.com/office/officeart/2005/8/layout/process1"/>
    <dgm:cxn modelId="{8E50AF63-8EF2-4143-8CE2-714BCD6760A3}" srcId="{E618972E-E65D-4D06-87A8-07DB38385756}" destId="{A75B1760-3791-4823-AE64-928690E75626}" srcOrd="0" destOrd="0" parTransId="{B49FB182-3E17-444E-91B5-566EC265F966}" sibTransId="{6EDECD72-5753-4ECF-8303-C1F5D5CC4FCB}"/>
    <dgm:cxn modelId="{E45C40BD-36E6-456A-96A2-BB9314050971}" type="presOf" srcId="{E618972E-E65D-4D06-87A8-07DB38385756}" destId="{2E832CCC-5E89-4A6D-99EF-BB3584A9B06D}" srcOrd="0" destOrd="0" presId="urn:microsoft.com/office/officeart/2005/8/layout/process1"/>
    <dgm:cxn modelId="{F47F33C6-D094-42C8-9597-62255D93E46A}" type="presOf" srcId="{A75B1760-3791-4823-AE64-928690E75626}" destId="{D6538438-CADE-41A1-A6DF-93D44C6B2360}" srcOrd="0" destOrd="0" presId="urn:microsoft.com/office/officeart/2005/8/layout/process1"/>
    <dgm:cxn modelId="{D7CB8457-6989-494C-80D5-348D2D4BA64F}" srcId="{E618972E-E65D-4D06-87A8-07DB38385756}" destId="{FD550C0E-CB71-4E4B-9A16-36E91362B4EC}" srcOrd="1" destOrd="0" parTransId="{BB6BF5E6-FA4F-4404-99B2-7F0A4A541AF1}" sibTransId="{19A26741-4678-45B5-B4EA-7860A30E70AE}"/>
    <dgm:cxn modelId="{92BA850B-A0A0-4406-9400-283151C740ED}" type="presParOf" srcId="{2E832CCC-5E89-4A6D-99EF-BB3584A9B06D}" destId="{D6538438-CADE-41A1-A6DF-93D44C6B2360}" srcOrd="0" destOrd="0" presId="urn:microsoft.com/office/officeart/2005/8/layout/process1"/>
    <dgm:cxn modelId="{5270A9E1-C5A9-4D47-B20C-260D461C3CB2}" type="presParOf" srcId="{2E832CCC-5E89-4A6D-99EF-BB3584A9B06D}" destId="{587C1B12-E0FB-42A3-B153-E2DBBBFB518D}" srcOrd="1" destOrd="0" presId="urn:microsoft.com/office/officeart/2005/8/layout/process1"/>
    <dgm:cxn modelId="{F9AD7115-E1ED-4B71-BAD2-4B8EE50BF78D}" type="presParOf" srcId="{587C1B12-E0FB-42A3-B153-E2DBBBFB518D}" destId="{603AC5D0-AF6F-4C03-B1E4-A9ED097CE95E}" srcOrd="0" destOrd="0" presId="urn:microsoft.com/office/officeart/2005/8/layout/process1"/>
    <dgm:cxn modelId="{CF44D709-E34E-4FD5-A635-2E93C10BE64B}" type="presParOf" srcId="{2E832CCC-5E89-4A6D-99EF-BB3584A9B06D}" destId="{BEE67F1D-6775-4752-827C-3A6808AB194C}" srcOrd="2" destOrd="0" presId="urn:microsoft.com/office/officeart/2005/8/layout/process1"/>
  </dgm:cxnLst>
  <dgm:bg>
    <a:effectLst>
      <a:glow rad="139700">
        <a:schemeClr val="accent2">
          <a:satMod val="175000"/>
          <a:alpha val="40000"/>
        </a:schemeClr>
      </a:glow>
    </a:effectLst>
  </dgm:bg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D5E286-57BE-4C65-A94A-0483A0661A2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4B78950-C25C-4B00-93E0-C3BD268F97B7}">
      <dgm:prSet phldrT="[Texte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ar-DZ" dirty="0" smtClean="0">
              <a:cs typeface="AdvertisingExtraBold" pitchFamily="2" charset="-78"/>
            </a:rPr>
            <a:t>مرحلة تأكيد التسجيل</a:t>
          </a:r>
          <a:endParaRPr lang="fr-FR" dirty="0">
            <a:cs typeface="AdvertisingExtraBold" pitchFamily="2" charset="-78"/>
          </a:endParaRPr>
        </a:p>
      </dgm:t>
    </dgm:pt>
    <dgm:pt modelId="{4DF1CB56-763D-4529-A888-0EF27DAC6E1C}" type="parTrans" cxnId="{0E2FC89B-1ACC-40FD-BE21-08C980AA8CA2}">
      <dgm:prSet/>
      <dgm:spPr/>
      <dgm:t>
        <a:bodyPr/>
        <a:lstStyle/>
        <a:p>
          <a:endParaRPr lang="fr-FR"/>
        </a:p>
      </dgm:t>
    </dgm:pt>
    <dgm:pt modelId="{58F84386-E8C8-48A7-9B73-84AE1F85887C}" type="sibTrans" cxnId="{0E2FC89B-1ACC-40FD-BE21-08C980AA8CA2}">
      <dgm:prSet/>
      <dgm:spPr/>
      <dgm:t>
        <a:bodyPr/>
        <a:lstStyle/>
        <a:p>
          <a:endParaRPr lang="fr-FR"/>
        </a:p>
      </dgm:t>
    </dgm:pt>
    <dgm:pt modelId="{6289484E-ABA3-41D6-B4F9-BE289A0FA256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1"/>
          <a:r>
            <a:rPr lang="ar-SA" sz="2600" b="1" dirty="0" smtClean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Times New Roman" pitchFamily="18" charset="0"/>
              <a:cs typeface="AdvertisingExtraBold" pitchFamily="2" charset="-78"/>
            </a:rPr>
            <a:t>يتوجب على الطالب تأكيد تسجيله الأولي كما </a:t>
          </a:r>
          <a:r>
            <a:rPr lang="ar-DZ" sz="2600" b="1" dirty="0" smtClean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Times New Roman" pitchFamily="18" charset="0"/>
              <a:cs typeface="AdvertisingExtraBold" pitchFamily="2" charset="-78"/>
            </a:rPr>
            <a:t>ي</a:t>
          </a:r>
          <a:r>
            <a:rPr lang="ar-SA" sz="2600" b="1" dirty="0" smtClean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Times New Roman" pitchFamily="18" charset="0"/>
              <a:cs typeface="AdvertisingExtraBold" pitchFamily="2" charset="-78"/>
            </a:rPr>
            <a:t>سمح له أيضا  بتعديل بطاقة رغباته السابقة</a:t>
          </a:r>
          <a:r>
            <a:rPr lang="ar-DZ" sz="2600" b="1" dirty="0" smtClean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Times New Roman" pitchFamily="18" charset="0"/>
              <a:cs typeface="AdvertisingExtraBold" pitchFamily="2" charset="-78"/>
            </a:rPr>
            <a:t> ، و ف</a:t>
          </a:r>
          <a:r>
            <a:rPr lang="ar-SA" sz="2600" b="1" dirty="0" smtClean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Times New Roman" pitchFamily="18" charset="0"/>
              <a:cs typeface="AdvertisingExtraBold" pitchFamily="2" charset="-78"/>
            </a:rPr>
            <a:t>ي هذه الحالة سيتم توجيهه حسب بطاقة رغب</a:t>
          </a:r>
          <a:r>
            <a:rPr lang="ar-DZ" sz="2600" b="1" dirty="0" smtClean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Times New Roman" pitchFamily="18" charset="0"/>
              <a:cs typeface="AdvertisingExtraBold" pitchFamily="2" charset="-78"/>
            </a:rPr>
            <a:t>ا</a:t>
          </a:r>
          <a:r>
            <a:rPr lang="ar-SA" sz="2600" b="1" dirty="0" smtClean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Times New Roman" pitchFamily="18" charset="0"/>
              <a:cs typeface="AdvertisingExtraBold" pitchFamily="2" charset="-78"/>
            </a:rPr>
            <a:t>ته الثانية</a:t>
          </a:r>
          <a:endParaRPr lang="fr-FR" sz="2600" dirty="0">
            <a:solidFill>
              <a:schemeClr val="tx1"/>
            </a:solidFill>
            <a:cs typeface="AdvertisingExtraBold" pitchFamily="2" charset="-78"/>
          </a:endParaRPr>
        </a:p>
      </dgm:t>
    </dgm:pt>
    <dgm:pt modelId="{CFE7C7B2-5C75-41A2-A11A-7742CBBDFFC2}" type="parTrans" cxnId="{A8AC317F-4B8E-486B-9406-1BA5E4617A38}">
      <dgm:prSet/>
      <dgm:spPr/>
      <dgm:t>
        <a:bodyPr/>
        <a:lstStyle/>
        <a:p>
          <a:endParaRPr lang="fr-FR"/>
        </a:p>
      </dgm:t>
    </dgm:pt>
    <dgm:pt modelId="{F39D4EBC-D719-4336-96E6-0AA1C8E63BCD}" type="sibTrans" cxnId="{A8AC317F-4B8E-486B-9406-1BA5E4617A38}">
      <dgm:prSet/>
      <dgm:spPr/>
      <dgm:t>
        <a:bodyPr/>
        <a:lstStyle/>
        <a:p>
          <a:endParaRPr lang="fr-FR"/>
        </a:p>
      </dgm:t>
    </dgm:pt>
    <dgm:pt modelId="{5F6BFE73-A03E-4F9A-A907-4B37678F2582}" type="pres">
      <dgm:prSet presAssocID="{28D5E286-57BE-4C65-A94A-0483A0661A2F}" presName="linear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45A98D5-9CBE-4B8C-AAA6-9AD79F7E6053}" type="pres">
      <dgm:prSet presAssocID="{54B78950-C25C-4B00-93E0-C3BD268F97B7}" presName="parentLin" presStyleCnt="0"/>
      <dgm:spPr/>
    </dgm:pt>
    <dgm:pt modelId="{26B0CC4C-DF01-4279-8036-7C329401E0B3}" type="pres">
      <dgm:prSet presAssocID="{54B78950-C25C-4B00-93E0-C3BD268F97B7}" presName="parentLeftMargin" presStyleLbl="node1" presStyleIdx="0" presStyleCnt="1"/>
      <dgm:spPr/>
      <dgm:t>
        <a:bodyPr/>
        <a:lstStyle/>
        <a:p>
          <a:endParaRPr lang="fr-FR"/>
        </a:p>
      </dgm:t>
    </dgm:pt>
    <dgm:pt modelId="{913D7351-2F0B-4D6F-83CB-83BADC5E910E}" type="pres">
      <dgm:prSet presAssocID="{54B78950-C25C-4B00-93E0-C3BD268F97B7}" presName="parentText" presStyleLbl="node1" presStyleIdx="0" presStyleCnt="1" custLinFactNeighborX="59770" custLinFactNeighborY="-2439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73CCC5B-71BD-4CAB-8EAB-D7FDCD37DC04}" type="pres">
      <dgm:prSet presAssocID="{54B78950-C25C-4B00-93E0-C3BD268F97B7}" presName="negativeSpace" presStyleCnt="0"/>
      <dgm:spPr/>
    </dgm:pt>
    <dgm:pt modelId="{81420038-9003-4E79-81C3-FA3BAFC7DB68}" type="pres">
      <dgm:prSet presAssocID="{54B78950-C25C-4B00-93E0-C3BD268F97B7}" presName="childText" presStyleLbl="conFgAcc1" presStyleIdx="0" presStyleCnt="1" custLinFactNeighborY="-4689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06F310D-3B7B-4C97-AFA2-E18B0D92AC56}" type="presOf" srcId="{6289484E-ABA3-41D6-B4F9-BE289A0FA256}" destId="{81420038-9003-4E79-81C3-FA3BAFC7DB68}" srcOrd="0" destOrd="0" presId="urn:microsoft.com/office/officeart/2005/8/layout/list1"/>
    <dgm:cxn modelId="{77BC5712-1C05-4197-B4C8-C1ABBDA0DEE7}" type="presOf" srcId="{28D5E286-57BE-4C65-A94A-0483A0661A2F}" destId="{5F6BFE73-A03E-4F9A-A907-4B37678F2582}" srcOrd="0" destOrd="0" presId="urn:microsoft.com/office/officeart/2005/8/layout/list1"/>
    <dgm:cxn modelId="{A8AC317F-4B8E-486B-9406-1BA5E4617A38}" srcId="{54B78950-C25C-4B00-93E0-C3BD268F97B7}" destId="{6289484E-ABA3-41D6-B4F9-BE289A0FA256}" srcOrd="0" destOrd="0" parTransId="{CFE7C7B2-5C75-41A2-A11A-7742CBBDFFC2}" sibTransId="{F39D4EBC-D719-4336-96E6-0AA1C8E63BCD}"/>
    <dgm:cxn modelId="{26673DB0-E66B-41F4-A880-4B4E3FAEFBCF}" type="presOf" srcId="{54B78950-C25C-4B00-93E0-C3BD268F97B7}" destId="{26B0CC4C-DF01-4279-8036-7C329401E0B3}" srcOrd="0" destOrd="0" presId="urn:microsoft.com/office/officeart/2005/8/layout/list1"/>
    <dgm:cxn modelId="{0E2FC89B-1ACC-40FD-BE21-08C980AA8CA2}" srcId="{28D5E286-57BE-4C65-A94A-0483A0661A2F}" destId="{54B78950-C25C-4B00-93E0-C3BD268F97B7}" srcOrd="0" destOrd="0" parTransId="{4DF1CB56-763D-4529-A888-0EF27DAC6E1C}" sibTransId="{58F84386-E8C8-48A7-9B73-84AE1F85887C}"/>
    <dgm:cxn modelId="{4BAC1442-408E-445B-BD42-7709E9EC6570}" type="presOf" srcId="{54B78950-C25C-4B00-93E0-C3BD268F97B7}" destId="{913D7351-2F0B-4D6F-83CB-83BADC5E910E}" srcOrd="1" destOrd="0" presId="urn:microsoft.com/office/officeart/2005/8/layout/list1"/>
    <dgm:cxn modelId="{4BDAAEB2-682B-44D4-9857-75F0D30C90FA}" type="presParOf" srcId="{5F6BFE73-A03E-4F9A-A907-4B37678F2582}" destId="{545A98D5-9CBE-4B8C-AAA6-9AD79F7E6053}" srcOrd="0" destOrd="0" presId="urn:microsoft.com/office/officeart/2005/8/layout/list1"/>
    <dgm:cxn modelId="{5C2AC92A-6008-4E96-9B2D-27EE4B414FBE}" type="presParOf" srcId="{545A98D5-9CBE-4B8C-AAA6-9AD79F7E6053}" destId="{26B0CC4C-DF01-4279-8036-7C329401E0B3}" srcOrd="0" destOrd="0" presId="urn:microsoft.com/office/officeart/2005/8/layout/list1"/>
    <dgm:cxn modelId="{838E75BB-49D2-4E00-89C4-D161203C07BF}" type="presParOf" srcId="{545A98D5-9CBE-4B8C-AAA6-9AD79F7E6053}" destId="{913D7351-2F0B-4D6F-83CB-83BADC5E910E}" srcOrd="1" destOrd="0" presId="urn:microsoft.com/office/officeart/2005/8/layout/list1"/>
    <dgm:cxn modelId="{27438A59-3243-44D6-90E9-8E000A59CA73}" type="presParOf" srcId="{5F6BFE73-A03E-4F9A-A907-4B37678F2582}" destId="{073CCC5B-71BD-4CAB-8EAB-D7FDCD37DC04}" srcOrd="1" destOrd="0" presId="urn:microsoft.com/office/officeart/2005/8/layout/list1"/>
    <dgm:cxn modelId="{EC26F516-B14A-4CAA-BC97-26408DE0A2FD}" type="presParOf" srcId="{5F6BFE73-A03E-4F9A-A907-4B37678F2582}" destId="{81420038-9003-4E79-81C3-FA3BAFC7DB68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AC910D4-2868-476E-B602-8DD45444D5B1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84939C1-FE5E-45B6-9D3B-DD28550D4115}">
      <dgm:prSet phldrT="[Texte]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rtl="1">
            <a:lnSpc>
              <a:spcPct val="150000"/>
            </a:lnSpc>
          </a:pPr>
          <a:r>
            <a:rPr kumimoji="0" lang="fr-FR" altLang="zh-CN" b="1" i="0" u="none" strike="noStrike" cap="none" spc="0" normalizeH="0" baseline="0" dirty="0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      </a:t>
          </a:r>
          <a:r>
            <a:rPr kumimoji="0" lang="ar-DZ" altLang="zh-CN" b="1" i="0" u="none" strike="noStrike" cap="none" spc="0" normalizeH="0" baseline="0" dirty="0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تتكفل المعالجة الوطنية المعلوماتية بمجمل بطاقات الرغبات لحاملي شهادة </a:t>
          </a:r>
          <a:r>
            <a:rPr kumimoji="0" lang="ar-DZ" altLang="zh-CN" b="1" i="0" u="none" strike="noStrike" cap="none" spc="0" normalizeH="0" baseline="0" dirty="0" err="1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البكالوريا</a:t>
          </a:r>
          <a:r>
            <a:rPr kumimoji="0" lang="ar-DZ" altLang="zh-CN" b="1" i="0" u="none" strike="noStrike" cap="none" spc="0" normalizeH="0" baseline="0" dirty="0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 الجدد التي تم ملؤها عبر الخط .</a:t>
          </a:r>
          <a:endParaRPr lang="fr-FR" b="1" cap="none" spc="0" dirty="0">
            <a:ln w="1905">
              <a:solidFill>
                <a:schemeClr val="tx1"/>
              </a:solidFill>
            </a:ln>
            <a:solidFill>
              <a:schemeClr val="tx1"/>
            </a:soli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5476FE5C-6D99-4AB2-AA0C-1045EC6085FB}" type="parTrans" cxnId="{FAA9D92D-9FD1-4DF2-A629-DC5B498A2781}">
      <dgm:prSet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endParaRPr lang="fr-FR" b="1" cap="none" spc="0">
            <a:ln w="1905">
              <a:solidFill>
                <a:schemeClr val="tx1"/>
              </a:solidFill>
            </a:ln>
            <a:solidFill>
              <a:schemeClr val="tx1"/>
            </a:soli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9E596959-C269-4EBD-96F9-986024402AE0}" type="sibTrans" cxnId="{FAA9D92D-9FD1-4DF2-A629-DC5B498A2781}">
      <dgm:prSet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endParaRPr lang="fr-FR" b="1" cap="none" spc="0">
            <a:ln w="1905">
              <a:solidFill>
                <a:schemeClr val="tx1"/>
              </a:solidFill>
            </a:ln>
            <a:solidFill>
              <a:schemeClr val="tx1"/>
            </a:soli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1AE22E4A-8335-4BD3-AD19-B4E1AE303A66}">
      <dgm:prSet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rtl="1"/>
          <a:r>
            <a:rPr kumimoji="0" lang="ar-DZ" altLang="zh-CN" b="1" i="0" u="none" strike="noStrike" cap="none" spc="0" normalizeH="0" baseline="0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تؤدي هذه المعالجة</a:t>
          </a:r>
          <a:r>
            <a:rPr kumimoji="0" lang="ar-SA" altLang="zh-CN" b="1" i="0" u="none" strike="noStrike" cap="none" spc="0" normalizeH="0" baseline="0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kumimoji="0" lang="ar-DZ" altLang="zh-CN" b="1" i="0" u="none" strike="noStrike" cap="none" spc="0" normalizeH="0" baseline="0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إلى تلبية إحدى الرغبات المعبّر عنها</a:t>
          </a:r>
          <a:endParaRPr kumimoji="0" lang="ar-DZ" altLang="zh-CN" b="1" i="0" u="none" strike="noStrike" cap="none" spc="0" normalizeH="0" baseline="0" dirty="0" smtClean="0">
            <a:ln w="1905">
              <a:solidFill>
                <a:schemeClr val="tx1"/>
              </a:solidFill>
            </a:ln>
            <a:solidFill>
              <a:schemeClr val="tx1"/>
            </a:soli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25381067-4AD2-4727-8986-498D3E62D7AB}" type="parTrans" cxnId="{27D34CF4-17ED-4FA8-83BB-234AF178C676}">
      <dgm:prSet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endParaRPr lang="fr-FR" b="1" cap="none" spc="0">
            <a:ln w="1905">
              <a:solidFill>
                <a:schemeClr val="tx1"/>
              </a:solidFill>
            </a:ln>
            <a:solidFill>
              <a:schemeClr val="tx1"/>
            </a:soli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BE46B0BC-B289-4C17-AE94-AF56E23925C2}" type="sibTrans" cxnId="{27D34CF4-17ED-4FA8-83BB-234AF178C676}">
      <dgm:prSet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endParaRPr lang="fr-FR" b="1" cap="none" spc="0">
            <a:ln w="1905">
              <a:solidFill>
                <a:schemeClr val="tx1"/>
              </a:solidFill>
            </a:ln>
            <a:solidFill>
              <a:schemeClr val="tx1"/>
            </a:soli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198D9622-C296-49BF-AABD-F32827AAF2B1}">
      <dgm:prSet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rtl="1">
            <a:lnSpc>
              <a:spcPct val="150000"/>
            </a:lnSpc>
          </a:pPr>
          <a:r>
            <a:rPr kumimoji="0" lang="fr-FR" altLang="zh-CN" b="1" i="0" u="none" strike="noStrike" cap="none" spc="0" normalizeH="0" baseline="0" dirty="0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      </a:t>
          </a:r>
          <a:r>
            <a:rPr kumimoji="0" lang="ar-DZ" altLang="zh-CN" b="1" i="0" u="none" strike="noStrike" cap="none" spc="0" normalizeH="0" baseline="0" dirty="0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توضع نتائج المعالجة الوطنية المعلوماتية في متناول حاملي شهادة </a:t>
          </a:r>
          <a:r>
            <a:rPr kumimoji="0" lang="ar-DZ" altLang="zh-CN" b="1" i="0" u="none" strike="noStrike" cap="none" spc="0" normalizeH="0" baseline="0" dirty="0" err="1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البكالوريا</a:t>
          </a:r>
          <a:r>
            <a:rPr kumimoji="0" lang="ar-DZ" altLang="zh-CN" b="1" i="0" u="none" strike="noStrike" cap="none" spc="0" normalizeH="0" baseline="0" dirty="0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 على الموقعين المخصّصين لهذا الغرض</a:t>
          </a:r>
        </a:p>
      </dgm:t>
    </dgm:pt>
    <dgm:pt modelId="{57B3C82E-4FBA-4169-8C0B-C21C62BD9925}" type="parTrans" cxnId="{0E9AE253-1A82-4635-A52D-DC40DCA15326}">
      <dgm:prSet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endParaRPr lang="fr-FR" b="1" cap="none" spc="0">
            <a:ln w="1905">
              <a:solidFill>
                <a:schemeClr val="tx1"/>
              </a:solidFill>
            </a:ln>
            <a:solidFill>
              <a:schemeClr val="tx1"/>
            </a:soli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E9052FF2-5FA1-4599-8E2C-8078DAA4A2FB}" type="sibTrans" cxnId="{0E9AE253-1A82-4635-A52D-DC40DCA15326}">
      <dgm:prSet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endParaRPr lang="fr-FR" b="1" cap="none" spc="0">
            <a:ln w="1905">
              <a:solidFill>
                <a:schemeClr val="tx1"/>
              </a:solidFill>
            </a:ln>
            <a:solidFill>
              <a:schemeClr val="tx1"/>
            </a:soli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2E326CCF-9656-421D-8BC4-E755DFA01815}">
      <dgm:prSet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rtl="1">
            <a:lnSpc>
              <a:spcPct val="150000"/>
            </a:lnSpc>
          </a:pPr>
          <a:r>
            <a:rPr lang="fr-FR" altLang="zh-CN" b="1" cap="none" spc="0" dirty="0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   </a:t>
          </a:r>
          <a:r>
            <a:rPr lang="ar-DZ" altLang="zh-CN" b="1" cap="none" spc="0" dirty="0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سيتعرف حامل شهادة </a:t>
          </a:r>
          <a:r>
            <a:rPr lang="ar-DZ" altLang="zh-CN" b="1" cap="none" spc="0" dirty="0" err="1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البكالوريا</a:t>
          </a:r>
          <a:r>
            <a:rPr lang="ar-DZ" altLang="zh-CN" b="1" cap="none" spc="0" dirty="0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 على نتيجة توجيهه </a:t>
          </a:r>
          <a:r>
            <a:rPr lang="ar-SA" altLang="zh-CN" b="1" cap="none" spc="0" dirty="0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من خلال </a:t>
          </a:r>
          <a:r>
            <a:rPr lang="ar-DZ" altLang="zh-CN" b="1" cap="none" spc="0" dirty="0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الموقع الإلكتروني المخصص لذلك</a:t>
          </a:r>
          <a:endParaRPr kumimoji="0" lang="ar-DZ" altLang="zh-CN" b="1" i="0" u="none" strike="noStrike" cap="none" spc="0" normalizeH="0" baseline="0" dirty="0" smtClean="0">
            <a:ln w="1905">
              <a:solidFill>
                <a:schemeClr val="tx1"/>
              </a:solidFill>
            </a:ln>
            <a:solidFill>
              <a:schemeClr val="tx1"/>
            </a:soli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667B4831-7C4C-46FC-8D37-6B3F3A0A63F8}" type="parTrans" cxnId="{8E516475-1560-4F7B-B302-9D8ED1A20342}">
      <dgm:prSet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endParaRPr lang="fr-FR" b="1" cap="none" spc="0">
            <a:ln w="1905">
              <a:solidFill>
                <a:schemeClr val="tx1"/>
              </a:solidFill>
            </a:ln>
            <a:solidFill>
              <a:schemeClr val="tx1"/>
            </a:soli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F67754AB-9298-4977-9A51-C43543129AED}" type="sibTrans" cxnId="{8E516475-1560-4F7B-B302-9D8ED1A20342}">
      <dgm:prSet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endParaRPr lang="fr-FR" b="1" cap="none" spc="0">
            <a:ln w="1905">
              <a:solidFill>
                <a:schemeClr val="tx1"/>
              </a:solidFill>
            </a:ln>
            <a:solidFill>
              <a:schemeClr val="tx1"/>
            </a:soli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72C8963D-6915-4A00-BA25-A6055EE07966}" type="pres">
      <dgm:prSet presAssocID="{2AC910D4-2868-476E-B602-8DD45444D5B1}" presName="linearFlow" presStyleCnt="0">
        <dgm:presLayoutVars>
          <dgm:dir val="rev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360CFFE-CDC3-4FA5-9947-E28E8A9DFB16}" type="pres">
      <dgm:prSet presAssocID="{384939C1-FE5E-45B6-9D3B-DD28550D4115}" presName="composite" presStyleCnt="0"/>
      <dgm:spPr/>
    </dgm:pt>
    <dgm:pt modelId="{3F6000AF-C48F-4B44-BDC1-846674CB40F6}" type="pres">
      <dgm:prSet presAssocID="{384939C1-FE5E-45B6-9D3B-DD28550D4115}" presName="imgShp" presStyleLbl="fgImgPlace1" presStyleIdx="0" presStyleCnt="4" custLinFactX="42638" custLinFactNeighborX="100000" custLinFactNeighborY="-114"/>
      <dgm:spPr/>
    </dgm:pt>
    <dgm:pt modelId="{9B43652B-176B-48D8-851B-E83281D12439}" type="pres">
      <dgm:prSet presAssocID="{384939C1-FE5E-45B6-9D3B-DD28550D4115}" presName="txShp" presStyleLbl="node1" presStyleIdx="0" presStyleCnt="4" custScaleX="15037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EB7DE0-59BA-43E6-9556-A334A81EC054}" type="pres">
      <dgm:prSet presAssocID="{9E596959-C269-4EBD-96F9-986024402AE0}" presName="spacing" presStyleCnt="0"/>
      <dgm:spPr/>
    </dgm:pt>
    <dgm:pt modelId="{18BABCF2-6B2E-4FE4-AAFA-F166B07DC7C6}" type="pres">
      <dgm:prSet presAssocID="{1AE22E4A-8335-4BD3-AD19-B4E1AE303A66}" presName="composite" presStyleCnt="0"/>
      <dgm:spPr/>
    </dgm:pt>
    <dgm:pt modelId="{5D21C10B-883E-45D6-83DA-5D4767C92750}" type="pres">
      <dgm:prSet presAssocID="{1AE22E4A-8335-4BD3-AD19-B4E1AE303A66}" presName="imgShp" presStyleLbl="fgImgPlace1" presStyleIdx="1" presStyleCnt="4" custLinFactX="25419" custLinFactNeighborX="100000" custLinFactNeighborY="-823"/>
      <dgm:spPr/>
    </dgm:pt>
    <dgm:pt modelId="{F1176747-3A3D-4E61-815B-9C451C3EE9D9}" type="pres">
      <dgm:prSet presAssocID="{1AE22E4A-8335-4BD3-AD19-B4E1AE303A66}" presName="txShp" presStyleLbl="node1" presStyleIdx="1" presStyleCnt="4" custScaleX="15037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962C821-4506-4783-961B-32ED2C128BF4}" type="pres">
      <dgm:prSet presAssocID="{BE46B0BC-B289-4C17-AE94-AF56E23925C2}" presName="spacing" presStyleCnt="0"/>
      <dgm:spPr/>
    </dgm:pt>
    <dgm:pt modelId="{92542B54-2C70-42A7-B13D-79D0CF6AFA10}" type="pres">
      <dgm:prSet presAssocID="{198D9622-C296-49BF-AABD-F32827AAF2B1}" presName="composite" presStyleCnt="0"/>
      <dgm:spPr/>
    </dgm:pt>
    <dgm:pt modelId="{D993BAE4-2326-4CA4-85AB-E9113B1CE796}" type="pres">
      <dgm:prSet presAssocID="{198D9622-C296-49BF-AABD-F32827AAF2B1}" presName="imgShp" presStyleLbl="fgImgPlace1" presStyleIdx="2" presStyleCnt="4" custLinFactX="16810" custLinFactNeighborX="100000" custLinFactNeighborY="-1531"/>
      <dgm:spPr/>
    </dgm:pt>
    <dgm:pt modelId="{BB3138AD-DE5E-497A-ABD8-DBB997E1CF54}" type="pres">
      <dgm:prSet presAssocID="{198D9622-C296-49BF-AABD-F32827AAF2B1}" presName="txShp" presStyleLbl="node1" presStyleIdx="2" presStyleCnt="4" custScaleX="15037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7729D13-8FCE-4E2B-97A9-DC916BC971DA}" type="pres">
      <dgm:prSet presAssocID="{E9052FF2-5FA1-4599-8E2C-8078DAA4A2FB}" presName="spacing" presStyleCnt="0"/>
      <dgm:spPr/>
    </dgm:pt>
    <dgm:pt modelId="{EA00B0C4-A731-4D79-8BD2-1B4EBACFEFE0}" type="pres">
      <dgm:prSet presAssocID="{2E326CCF-9656-421D-8BC4-E755DFA01815}" presName="composite" presStyleCnt="0"/>
      <dgm:spPr/>
    </dgm:pt>
    <dgm:pt modelId="{74BF23D4-2CFC-49A2-BE28-B08DE554D1CC}" type="pres">
      <dgm:prSet presAssocID="{2E326CCF-9656-421D-8BC4-E755DFA01815}" presName="imgShp" presStyleLbl="fgImgPlace1" presStyleIdx="3" presStyleCnt="4" custLinFactX="25419" custLinFactNeighborX="100000" custLinFactNeighborY="-2239"/>
      <dgm:spPr/>
    </dgm:pt>
    <dgm:pt modelId="{B78407C3-866D-43D8-9297-74B1451C2821}" type="pres">
      <dgm:prSet presAssocID="{2E326CCF-9656-421D-8BC4-E755DFA01815}" presName="txShp" presStyleLbl="node1" presStyleIdx="3" presStyleCnt="4" custScaleX="15037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DBA53917-A37F-40D1-8E4A-513C1C940757}" type="presOf" srcId="{2E326CCF-9656-421D-8BC4-E755DFA01815}" destId="{B78407C3-866D-43D8-9297-74B1451C2821}" srcOrd="0" destOrd="0" presId="urn:microsoft.com/office/officeart/2005/8/layout/vList3"/>
    <dgm:cxn modelId="{42B46AC4-66F5-4864-8CA9-5BEF008E120B}" type="presOf" srcId="{2AC910D4-2868-476E-B602-8DD45444D5B1}" destId="{72C8963D-6915-4A00-BA25-A6055EE07966}" srcOrd="0" destOrd="0" presId="urn:microsoft.com/office/officeart/2005/8/layout/vList3"/>
    <dgm:cxn modelId="{28B64337-E758-404A-92FB-C16805E4F17F}" type="presOf" srcId="{1AE22E4A-8335-4BD3-AD19-B4E1AE303A66}" destId="{F1176747-3A3D-4E61-815B-9C451C3EE9D9}" srcOrd="0" destOrd="0" presId="urn:microsoft.com/office/officeart/2005/8/layout/vList3"/>
    <dgm:cxn modelId="{5CE31ABE-9681-4747-880D-805224C4B754}" type="presOf" srcId="{198D9622-C296-49BF-AABD-F32827AAF2B1}" destId="{BB3138AD-DE5E-497A-ABD8-DBB997E1CF54}" srcOrd="0" destOrd="0" presId="urn:microsoft.com/office/officeart/2005/8/layout/vList3"/>
    <dgm:cxn modelId="{8E516475-1560-4F7B-B302-9D8ED1A20342}" srcId="{2AC910D4-2868-476E-B602-8DD45444D5B1}" destId="{2E326CCF-9656-421D-8BC4-E755DFA01815}" srcOrd="3" destOrd="0" parTransId="{667B4831-7C4C-46FC-8D37-6B3F3A0A63F8}" sibTransId="{F67754AB-9298-4977-9A51-C43543129AED}"/>
    <dgm:cxn modelId="{0E9AE253-1A82-4635-A52D-DC40DCA15326}" srcId="{2AC910D4-2868-476E-B602-8DD45444D5B1}" destId="{198D9622-C296-49BF-AABD-F32827AAF2B1}" srcOrd="2" destOrd="0" parTransId="{57B3C82E-4FBA-4169-8C0B-C21C62BD9925}" sibTransId="{E9052FF2-5FA1-4599-8E2C-8078DAA4A2FB}"/>
    <dgm:cxn modelId="{27D34CF4-17ED-4FA8-83BB-234AF178C676}" srcId="{2AC910D4-2868-476E-B602-8DD45444D5B1}" destId="{1AE22E4A-8335-4BD3-AD19-B4E1AE303A66}" srcOrd="1" destOrd="0" parTransId="{25381067-4AD2-4727-8986-498D3E62D7AB}" sibTransId="{BE46B0BC-B289-4C17-AE94-AF56E23925C2}"/>
    <dgm:cxn modelId="{FAA9D92D-9FD1-4DF2-A629-DC5B498A2781}" srcId="{2AC910D4-2868-476E-B602-8DD45444D5B1}" destId="{384939C1-FE5E-45B6-9D3B-DD28550D4115}" srcOrd="0" destOrd="0" parTransId="{5476FE5C-6D99-4AB2-AA0C-1045EC6085FB}" sibTransId="{9E596959-C269-4EBD-96F9-986024402AE0}"/>
    <dgm:cxn modelId="{F042CEDA-9212-4934-9FFA-6657AE9186D7}" type="presOf" srcId="{384939C1-FE5E-45B6-9D3B-DD28550D4115}" destId="{9B43652B-176B-48D8-851B-E83281D12439}" srcOrd="0" destOrd="0" presId="urn:microsoft.com/office/officeart/2005/8/layout/vList3"/>
    <dgm:cxn modelId="{8D296908-BDA4-43FF-96DA-4E324151D3E2}" type="presParOf" srcId="{72C8963D-6915-4A00-BA25-A6055EE07966}" destId="{1360CFFE-CDC3-4FA5-9947-E28E8A9DFB16}" srcOrd="0" destOrd="0" presId="urn:microsoft.com/office/officeart/2005/8/layout/vList3"/>
    <dgm:cxn modelId="{641FF3FD-FC5C-412B-A10F-360E67E47EFD}" type="presParOf" srcId="{1360CFFE-CDC3-4FA5-9947-E28E8A9DFB16}" destId="{3F6000AF-C48F-4B44-BDC1-846674CB40F6}" srcOrd="0" destOrd="0" presId="urn:microsoft.com/office/officeart/2005/8/layout/vList3"/>
    <dgm:cxn modelId="{2756C39E-33C8-4D86-9B79-F1E7568AAFA9}" type="presParOf" srcId="{1360CFFE-CDC3-4FA5-9947-E28E8A9DFB16}" destId="{9B43652B-176B-48D8-851B-E83281D12439}" srcOrd="1" destOrd="0" presId="urn:microsoft.com/office/officeart/2005/8/layout/vList3"/>
    <dgm:cxn modelId="{EE932DB8-902C-41FC-86C7-9164E03DCBF9}" type="presParOf" srcId="{72C8963D-6915-4A00-BA25-A6055EE07966}" destId="{E3EB7DE0-59BA-43E6-9556-A334A81EC054}" srcOrd="1" destOrd="0" presId="urn:microsoft.com/office/officeart/2005/8/layout/vList3"/>
    <dgm:cxn modelId="{87B9382F-9F57-4CFE-B7AC-FB5B09994268}" type="presParOf" srcId="{72C8963D-6915-4A00-BA25-A6055EE07966}" destId="{18BABCF2-6B2E-4FE4-AAFA-F166B07DC7C6}" srcOrd="2" destOrd="0" presId="urn:microsoft.com/office/officeart/2005/8/layout/vList3"/>
    <dgm:cxn modelId="{3761E680-BBF3-4F51-8B0C-FE51CAC886A7}" type="presParOf" srcId="{18BABCF2-6B2E-4FE4-AAFA-F166B07DC7C6}" destId="{5D21C10B-883E-45D6-83DA-5D4767C92750}" srcOrd="0" destOrd="0" presId="urn:microsoft.com/office/officeart/2005/8/layout/vList3"/>
    <dgm:cxn modelId="{61221B96-B765-4323-AFD7-1919BBB7C4A0}" type="presParOf" srcId="{18BABCF2-6B2E-4FE4-AAFA-F166B07DC7C6}" destId="{F1176747-3A3D-4E61-815B-9C451C3EE9D9}" srcOrd="1" destOrd="0" presId="urn:microsoft.com/office/officeart/2005/8/layout/vList3"/>
    <dgm:cxn modelId="{B893F6D0-6061-48D4-B5D6-3E7BC810B219}" type="presParOf" srcId="{72C8963D-6915-4A00-BA25-A6055EE07966}" destId="{8962C821-4506-4783-961B-32ED2C128BF4}" srcOrd="3" destOrd="0" presId="urn:microsoft.com/office/officeart/2005/8/layout/vList3"/>
    <dgm:cxn modelId="{DD8CF499-4794-4435-91E6-A2D9780712B4}" type="presParOf" srcId="{72C8963D-6915-4A00-BA25-A6055EE07966}" destId="{92542B54-2C70-42A7-B13D-79D0CF6AFA10}" srcOrd="4" destOrd="0" presId="urn:microsoft.com/office/officeart/2005/8/layout/vList3"/>
    <dgm:cxn modelId="{3A452962-844E-4B89-863E-DBD31B1DB577}" type="presParOf" srcId="{92542B54-2C70-42A7-B13D-79D0CF6AFA10}" destId="{D993BAE4-2326-4CA4-85AB-E9113B1CE796}" srcOrd="0" destOrd="0" presId="urn:microsoft.com/office/officeart/2005/8/layout/vList3"/>
    <dgm:cxn modelId="{5057B2B0-23BD-4B16-A48E-CD7B831BC52C}" type="presParOf" srcId="{92542B54-2C70-42A7-B13D-79D0CF6AFA10}" destId="{BB3138AD-DE5E-497A-ABD8-DBB997E1CF54}" srcOrd="1" destOrd="0" presId="urn:microsoft.com/office/officeart/2005/8/layout/vList3"/>
    <dgm:cxn modelId="{AF37D3E5-11E2-4CBE-9BE0-1F81A86D0B83}" type="presParOf" srcId="{72C8963D-6915-4A00-BA25-A6055EE07966}" destId="{67729D13-8FCE-4E2B-97A9-DC916BC971DA}" srcOrd="5" destOrd="0" presId="urn:microsoft.com/office/officeart/2005/8/layout/vList3"/>
    <dgm:cxn modelId="{57C859D6-C175-48A8-BBEF-A60360820B99}" type="presParOf" srcId="{72C8963D-6915-4A00-BA25-A6055EE07966}" destId="{EA00B0C4-A731-4D79-8BD2-1B4EBACFEFE0}" srcOrd="6" destOrd="0" presId="urn:microsoft.com/office/officeart/2005/8/layout/vList3"/>
    <dgm:cxn modelId="{879A7D06-5D31-4588-8245-59A6F9D904FA}" type="presParOf" srcId="{EA00B0C4-A731-4D79-8BD2-1B4EBACFEFE0}" destId="{74BF23D4-2CFC-49A2-BE28-B08DE554D1CC}" srcOrd="0" destOrd="0" presId="urn:microsoft.com/office/officeart/2005/8/layout/vList3"/>
    <dgm:cxn modelId="{332E3ECD-A535-481A-ABF2-BE0A9FA8D31A}" type="presParOf" srcId="{EA00B0C4-A731-4D79-8BD2-1B4EBACFEFE0}" destId="{B78407C3-866D-43D8-9297-74B1451C2821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ED6C8D6-5FFC-4351-ACA3-FDF812E41B95}" type="doc">
      <dgm:prSet loTypeId="urn:microsoft.com/office/officeart/2005/8/layout/hierarchy4" loCatId="hierarchy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4751F2F-1493-4CE2-B877-B1BCE08138B6}">
      <dgm:prSet phldrT="[Texte]"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rtl="1"/>
          <a:r>
            <a:rPr lang="ar-SA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يتوجب على الطالب إجراء لقاء شفوي، في حالة ما إذا تم توجيهه </a:t>
          </a:r>
          <a:r>
            <a:rPr lang="ar-DZ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ا</a:t>
          </a:r>
          <a:r>
            <a:rPr lang="ar-SA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لمدارس العليا للأساتذة . و في حالة الإخفاق </a:t>
          </a:r>
          <a:r>
            <a:rPr lang="ar-DZ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يتم توجيهه آليا إلى </a:t>
          </a:r>
          <a:r>
            <a:rPr lang="ar-DZ" b="1" cap="none" spc="50" dirty="0" err="1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الإختيار</a:t>
          </a:r>
          <a:r>
            <a:rPr lang="ar-DZ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 الموالي في بطاقة رغباته </a:t>
          </a:r>
          <a:r>
            <a:rPr lang="ar-DZ" b="1" cap="none" spc="50" dirty="0" err="1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و</a:t>
          </a:r>
          <a:r>
            <a:rPr lang="ar-DZ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 الذي لا يخضع لأي مقابلة شفوية </a:t>
          </a:r>
          <a:r>
            <a:rPr lang="ar-DZ" b="1" cap="none" spc="50" dirty="0" err="1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و</a:t>
          </a:r>
          <a:r>
            <a:rPr lang="ar-DZ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 يستوفي المعدل الأدنى </a:t>
          </a:r>
          <a:r>
            <a:rPr lang="ar-DZ" b="1" cap="none" spc="50" dirty="0" err="1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للإلتحاق</a:t>
          </a:r>
          <a:r>
            <a:rPr lang="ar-DZ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 بهذا </a:t>
          </a:r>
          <a:r>
            <a:rPr lang="ar-DZ" b="1" cap="none" spc="50" dirty="0" err="1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الإختيار</a:t>
          </a:r>
          <a:r>
            <a:rPr lang="ar-DZ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 . </a:t>
          </a:r>
          <a:endParaRPr lang="fr-FR" b="1" cap="none" spc="50" dirty="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2F4A2C97-7817-4366-9D13-CDEE34B917DB}" type="parTrans" cxnId="{AFCB5DF9-47A7-40FD-9948-1F5F5E8B1313}">
      <dgm:prSet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endParaRPr lang="fr-FR" b="1" cap="none" spc="5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C2A232A4-3799-4546-86DE-D75F7777353F}" type="sibTrans" cxnId="{AFCB5DF9-47A7-40FD-9948-1F5F5E8B1313}">
      <dgm:prSet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endParaRPr lang="fr-FR" b="1" cap="none" spc="5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A61A827C-41A2-48AD-A7B8-3DFBE0ECE3F9}">
      <dgm:prSet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rtl="1"/>
          <a:r>
            <a:rPr lang="ar-DZ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يتوجب على الطالب تقديم شهادة طبية تثبت الصحة الجيدة في حالة ما إذا تم توجيهه إلى </a:t>
          </a:r>
          <a:r>
            <a:rPr lang="ar-SA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ea typeface="Times New Roman" pitchFamily="18" charset="0"/>
              <a:cs typeface="Arial" pitchFamily="34" charset="0"/>
            </a:rPr>
            <a:t>ميدان</a:t>
          </a:r>
          <a:r>
            <a:rPr lang="ar-DZ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ea typeface="Times New Roman" pitchFamily="18" charset="0"/>
              <a:cs typeface="Arial" pitchFamily="34" charset="0"/>
            </a:rPr>
            <a:t> علوم </a:t>
          </a:r>
          <a:r>
            <a:rPr lang="ar-DZ" b="1" cap="none" spc="50" dirty="0" err="1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ea typeface="Times New Roman" pitchFamily="18" charset="0"/>
              <a:cs typeface="Arial" pitchFamily="34" charset="0"/>
            </a:rPr>
            <a:t>و</a:t>
          </a:r>
          <a:r>
            <a:rPr lang="ar-DZ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ea typeface="Times New Roman" pitchFamily="18" charset="0"/>
              <a:cs typeface="Arial" pitchFamily="34" charset="0"/>
            </a:rPr>
            <a:t> </a:t>
          </a:r>
          <a:r>
            <a:rPr lang="ar-SA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ea typeface="Times New Roman" pitchFamily="18" charset="0"/>
              <a:cs typeface="Arial" pitchFamily="34" charset="0"/>
            </a:rPr>
            <a:t>تقنيات النشاطات البدنية والرياضية</a:t>
          </a:r>
          <a:r>
            <a:rPr lang="ar-DZ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ea typeface="Times New Roman" pitchFamily="18" charset="0"/>
              <a:cs typeface="Arial" pitchFamily="34" charset="0"/>
            </a:rPr>
            <a:t> .</a:t>
          </a:r>
          <a:endParaRPr lang="fr-FR" b="1" cap="none" spc="50" dirty="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8A66B5A6-E931-44FF-AFC8-263362E140B7}" type="parTrans" cxnId="{AE35D727-4003-474B-9BD1-676D4439A056}">
      <dgm:prSet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endParaRPr lang="fr-FR" b="1" cap="none" spc="5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7976969D-EE7A-4AB3-B0AB-065403FEAA1E}" type="sibTrans" cxnId="{AE35D727-4003-474B-9BD1-676D4439A056}">
      <dgm:prSet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endParaRPr lang="fr-FR" b="1" cap="none" spc="5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3E4ED23E-8BBD-475E-978B-7431391BDB68}">
      <dgm:prSet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rtl="1"/>
          <a:r>
            <a:rPr lang="ar-SA" b="1" cap="none" spc="5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ea typeface="Times New Roman" pitchFamily="18" charset="0"/>
              <a:cs typeface="Arial" pitchFamily="34" charset="0"/>
            </a:rPr>
            <a:t>في حالة عدم </a:t>
          </a:r>
          <a:r>
            <a:rPr lang="ar-SA" b="1" cap="none" spc="5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cs typeface="Arial" pitchFamily="34" charset="0"/>
            </a:rPr>
            <a:t>الحصول على أي اختيار من الاختيارات</a:t>
          </a:r>
          <a:r>
            <a:rPr lang="ar-DZ" b="1" cap="none" spc="5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cs typeface="Arial" pitchFamily="34" charset="0"/>
            </a:rPr>
            <a:t> </a:t>
          </a:r>
          <a:r>
            <a:rPr lang="ar-SA" b="1" cap="none" spc="5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cs typeface="Arial" pitchFamily="34" charset="0"/>
            </a:rPr>
            <a:t>، يُقترح على حامل شهادة البكالوريا الجديد عملية ثانية لإعادة التسجيل الأولي مماثلة للأولى</a:t>
          </a:r>
          <a:r>
            <a:rPr lang="ar-DZ" b="1" cap="none" spc="5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cs typeface="Arial" pitchFamily="34" charset="0"/>
            </a:rPr>
            <a:t> . عندئذ يتوجب عليهم ملأ بطاقة رغبات أخرى . والتي يجب ان على 06 إختيارات من ضمنها 02 وجوبا في مساري الليسانس ذات التسجيل محلي او جهوي . </a:t>
          </a:r>
          <a:endParaRPr lang="fr-FR" b="1" cap="none" spc="50" dirty="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F4585682-175D-492D-AADC-540B879ACB9D}" type="parTrans" cxnId="{E22D4EB0-F764-46E9-AEC6-9C8A65BA9CC5}">
      <dgm:prSet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endParaRPr lang="fr-FR" b="1" cap="none" spc="5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BAD14076-038B-4371-8F8D-8FCBD914CE2A}" type="sibTrans" cxnId="{E22D4EB0-F764-46E9-AEC6-9C8A65BA9CC5}">
      <dgm:prSet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endParaRPr lang="fr-FR" b="1" cap="none" spc="5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D20F7A70-C0BF-4676-83E5-6D86691208D9}" type="pres">
      <dgm:prSet presAssocID="{2ED6C8D6-5FFC-4351-ACA3-FDF812E41B95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8862F04B-7179-477D-AE45-FD4040A1EFA3}" type="pres">
      <dgm:prSet presAssocID="{14751F2F-1493-4CE2-B877-B1BCE08138B6}" presName="vertOne" presStyleCnt="0"/>
      <dgm:spPr/>
    </dgm:pt>
    <dgm:pt modelId="{C6AEC697-A16E-4CF4-892B-C8C13B535AD0}" type="pres">
      <dgm:prSet presAssocID="{14751F2F-1493-4CE2-B877-B1BCE08138B6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DDC6ED5-3B36-4353-A4F2-0E285D3D25DA}" type="pres">
      <dgm:prSet presAssocID="{14751F2F-1493-4CE2-B877-B1BCE08138B6}" presName="parTransOne" presStyleCnt="0"/>
      <dgm:spPr/>
    </dgm:pt>
    <dgm:pt modelId="{6D1CCBD1-5343-4603-B0E7-D94847A625A1}" type="pres">
      <dgm:prSet presAssocID="{14751F2F-1493-4CE2-B877-B1BCE08138B6}" presName="horzOne" presStyleCnt="0"/>
      <dgm:spPr/>
    </dgm:pt>
    <dgm:pt modelId="{B4BFADF7-EC58-45D4-95B0-FD498FEA4705}" type="pres">
      <dgm:prSet presAssocID="{A61A827C-41A2-48AD-A7B8-3DFBE0ECE3F9}" presName="vertTwo" presStyleCnt="0"/>
      <dgm:spPr/>
    </dgm:pt>
    <dgm:pt modelId="{E344D32B-896E-4113-B22C-80B40846D2DC}" type="pres">
      <dgm:prSet presAssocID="{A61A827C-41A2-48AD-A7B8-3DFBE0ECE3F9}" presName="txTwo" presStyleLbl="node2" presStyleIdx="0" presStyleCnt="2" custLinFactNeighborX="-5470" custLinFactNeighborY="-184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94A4E56-541F-47A5-AA19-2BB3F1AB87FD}" type="pres">
      <dgm:prSet presAssocID="{A61A827C-41A2-48AD-A7B8-3DFBE0ECE3F9}" presName="horzTwo" presStyleCnt="0"/>
      <dgm:spPr/>
    </dgm:pt>
    <dgm:pt modelId="{F97CA15F-EE39-4922-837B-4F3142A94EEF}" type="pres">
      <dgm:prSet presAssocID="{7976969D-EE7A-4AB3-B0AB-065403FEAA1E}" presName="sibSpaceTwo" presStyleCnt="0"/>
      <dgm:spPr/>
    </dgm:pt>
    <dgm:pt modelId="{5982DC91-2964-4859-96F0-0A2DDBA6B4A1}" type="pres">
      <dgm:prSet presAssocID="{3E4ED23E-8BBD-475E-978B-7431391BDB68}" presName="vertTwo" presStyleCnt="0"/>
      <dgm:spPr/>
    </dgm:pt>
    <dgm:pt modelId="{28E21D0B-2404-413C-BF1A-C265E6BCDDF3}" type="pres">
      <dgm:prSet presAssocID="{3E4ED23E-8BBD-475E-978B-7431391BDB68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00EAAC6-BEF4-4C0B-BAD8-DE8485BD7A83}" type="pres">
      <dgm:prSet presAssocID="{3E4ED23E-8BBD-475E-978B-7431391BDB68}" presName="horzTwo" presStyleCnt="0"/>
      <dgm:spPr/>
    </dgm:pt>
  </dgm:ptLst>
  <dgm:cxnLst>
    <dgm:cxn modelId="{56D1A5F9-3074-46DE-87C4-3CB1291D445F}" type="presOf" srcId="{14751F2F-1493-4CE2-B877-B1BCE08138B6}" destId="{C6AEC697-A16E-4CF4-892B-C8C13B535AD0}" srcOrd="0" destOrd="0" presId="urn:microsoft.com/office/officeart/2005/8/layout/hierarchy4"/>
    <dgm:cxn modelId="{45BC9704-5D9D-4258-BEA4-83DBFE491F6E}" type="presOf" srcId="{A61A827C-41A2-48AD-A7B8-3DFBE0ECE3F9}" destId="{E344D32B-896E-4113-B22C-80B40846D2DC}" srcOrd="0" destOrd="0" presId="urn:microsoft.com/office/officeart/2005/8/layout/hierarchy4"/>
    <dgm:cxn modelId="{9413DD80-2AC0-4277-A88E-90269787EE9B}" type="presOf" srcId="{3E4ED23E-8BBD-475E-978B-7431391BDB68}" destId="{28E21D0B-2404-413C-BF1A-C265E6BCDDF3}" srcOrd="0" destOrd="0" presId="urn:microsoft.com/office/officeart/2005/8/layout/hierarchy4"/>
    <dgm:cxn modelId="{9577F828-5DDE-456C-BDFE-691EC1AEF742}" type="presOf" srcId="{2ED6C8D6-5FFC-4351-ACA3-FDF812E41B95}" destId="{D20F7A70-C0BF-4676-83E5-6D86691208D9}" srcOrd="0" destOrd="0" presId="urn:microsoft.com/office/officeart/2005/8/layout/hierarchy4"/>
    <dgm:cxn modelId="{AE35D727-4003-474B-9BD1-676D4439A056}" srcId="{14751F2F-1493-4CE2-B877-B1BCE08138B6}" destId="{A61A827C-41A2-48AD-A7B8-3DFBE0ECE3F9}" srcOrd="0" destOrd="0" parTransId="{8A66B5A6-E931-44FF-AFC8-263362E140B7}" sibTransId="{7976969D-EE7A-4AB3-B0AB-065403FEAA1E}"/>
    <dgm:cxn modelId="{E22D4EB0-F764-46E9-AEC6-9C8A65BA9CC5}" srcId="{14751F2F-1493-4CE2-B877-B1BCE08138B6}" destId="{3E4ED23E-8BBD-475E-978B-7431391BDB68}" srcOrd="1" destOrd="0" parTransId="{F4585682-175D-492D-AADC-540B879ACB9D}" sibTransId="{BAD14076-038B-4371-8F8D-8FCBD914CE2A}"/>
    <dgm:cxn modelId="{AFCB5DF9-47A7-40FD-9948-1F5F5E8B1313}" srcId="{2ED6C8D6-5FFC-4351-ACA3-FDF812E41B95}" destId="{14751F2F-1493-4CE2-B877-B1BCE08138B6}" srcOrd="0" destOrd="0" parTransId="{2F4A2C97-7817-4366-9D13-CDEE34B917DB}" sibTransId="{C2A232A4-3799-4546-86DE-D75F7777353F}"/>
    <dgm:cxn modelId="{82EA9714-BBEE-4750-B75B-7026CEB50596}" type="presParOf" srcId="{D20F7A70-C0BF-4676-83E5-6D86691208D9}" destId="{8862F04B-7179-477D-AE45-FD4040A1EFA3}" srcOrd="0" destOrd="0" presId="urn:microsoft.com/office/officeart/2005/8/layout/hierarchy4"/>
    <dgm:cxn modelId="{BB5405A3-6CC3-4688-BC71-AD0A8BA4D4E5}" type="presParOf" srcId="{8862F04B-7179-477D-AE45-FD4040A1EFA3}" destId="{C6AEC697-A16E-4CF4-892B-C8C13B535AD0}" srcOrd="0" destOrd="0" presId="urn:microsoft.com/office/officeart/2005/8/layout/hierarchy4"/>
    <dgm:cxn modelId="{6C65060B-63DB-4912-890E-33D5A1A32322}" type="presParOf" srcId="{8862F04B-7179-477D-AE45-FD4040A1EFA3}" destId="{3DDC6ED5-3B36-4353-A4F2-0E285D3D25DA}" srcOrd="1" destOrd="0" presId="urn:microsoft.com/office/officeart/2005/8/layout/hierarchy4"/>
    <dgm:cxn modelId="{9AC52E2F-F38D-4A49-BD26-32FC2A35DEA6}" type="presParOf" srcId="{8862F04B-7179-477D-AE45-FD4040A1EFA3}" destId="{6D1CCBD1-5343-4603-B0E7-D94847A625A1}" srcOrd="2" destOrd="0" presId="urn:microsoft.com/office/officeart/2005/8/layout/hierarchy4"/>
    <dgm:cxn modelId="{057CC5E5-61D7-4754-BC26-7359F0D998CF}" type="presParOf" srcId="{6D1CCBD1-5343-4603-B0E7-D94847A625A1}" destId="{B4BFADF7-EC58-45D4-95B0-FD498FEA4705}" srcOrd="0" destOrd="0" presId="urn:microsoft.com/office/officeart/2005/8/layout/hierarchy4"/>
    <dgm:cxn modelId="{421D170F-166E-43C2-BA1A-1F7592995898}" type="presParOf" srcId="{B4BFADF7-EC58-45D4-95B0-FD498FEA4705}" destId="{E344D32B-896E-4113-B22C-80B40846D2DC}" srcOrd="0" destOrd="0" presId="urn:microsoft.com/office/officeart/2005/8/layout/hierarchy4"/>
    <dgm:cxn modelId="{FC5614C4-A8B4-48E8-8ECA-DB244ACCB26A}" type="presParOf" srcId="{B4BFADF7-EC58-45D4-95B0-FD498FEA4705}" destId="{494A4E56-541F-47A5-AA19-2BB3F1AB87FD}" srcOrd="1" destOrd="0" presId="urn:microsoft.com/office/officeart/2005/8/layout/hierarchy4"/>
    <dgm:cxn modelId="{4FBCCD58-B5AD-452D-A1DC-91C3FA241389}" type="presParOf" srcId="{6D1CCBD1-5343-4603-B0E7-D94847A625A1}" destId="{F97CA15F-EE39-4922-837B-4F3142A94EEF}" srcOrd="1" destOrd="0" presId="urn:microsoft.com/office/officeart/2005/8/layout/hierarchy4"/>
    <dgm:cxn modelId="{6102ED59-2159-4E70-B907-6190C2279013}" type="presParOf" srcId="{6D1CCBD1-5343-4603-B0E7-D94847A625A1}" destId="{5982DC91-2964-4859-96F0-0A2DDBA6B4A1}" srcOrd="2" destOrd="0" presId="urn:microsoft.com/office/officeart/2005/8/layout/hierarchy4"/>
    <dgm:cxn modelId="{BD0FC41B-7DB5-4D23-AE25-8228568B39C2}" type="presParOf" srcId="{5982DC91-2964-4859-96F0-0A2DDBA6B4A1}" destId="{28E21D0B-2404-413C-BF1A-C265E6BCDDF3}" srcOrd="0" destOrd="0" presId="urn:microsoft.com/office/officeart/2005/8/layout/hierarchy4"/>
    <dgm:cxn modelId="{4D552D89-1F82-413E-8CB2-E8441DAFAB4D}" type="presParOf" srcId="{5982DC91-2964-4859-96F0-0A2DDBA6B4A1}" destId="{E00EAAC6-BEF4-4C0B-BAD8-DE8485BD7A83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60AEAD9-3847-4457-AC01-CEC85602F9D6}" type="doc">
      <dgm:prSet loTypeId="urn:microsoft.com/office/officeart/2005/8/layout/vList4" loCatId="list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BDCDCC7-F33A-4292-A8F9-6489C35B73B4}">
      <dgm:prSet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algn="ctr" rtl="1"/>
          <a:r>
            <a:rPr lang="ar-SA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المعالجة المعلوماتية</a:t>
          </a:r>
          <a:r>
            <a:rPr lang="ar-DZ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 للعملية الثاني للتسجيل الأولي</a:t>
          </a:r>
          <a:r>
            <a:rPr lang="fr-FR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 </a:t>
          </a:r>
          <a:r>
            <a:rPr lang="ar-DZ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( </a:t>
          </a:r>
          <a:r>
            <a:rPr lang="ar-DZ" b="1" cap="none" spc="50" dirty="0" err="1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المترشحين</a:t>
          </a:r>
          <a:r>
            <a:rPr lang="ar-DZ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 الذين لم يحصلوا على أي </a:t>
          </a:r>
          <a:r>
            <a:rPr lang="ar-DZ" b="1" cap="none" spc="50" dirty="0" err="1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إختيار</a:t>
          </a:r>
          <a:r>
            <a:rPr lang="ar-DZ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 من </a:t>
          </a:r>
          <a:r>
            <a:rPr lang="ar-DZ" b="1" cap="none" spc="50" dirty="0" err="1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إختياراتهم</a:t>
          </a:r>
          <a:r>
            <a:rPr lang="ar-DZ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 )</a:t>
          </a:r>
        </a:p>
      </dgm:t>
    </dgm:pt>
    <dgm:pt modelId="{49D54CA0-8021-44CB-B0A6-6778374AEA54}" type="parTrans" cxnId="{0F57A41C-A185-4FCE-9BA4-ADC555436B3B}">
      <dgm:prSet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endParaRPr lang="fr-FR" b="1" cap="none" spc="5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7A7EA47D-8D82-4E5A-A100-A8122F73E997}" type="sibTrans" cxnId="{0F57A41C-A185-4FCE-9BA4-ADC555436B3B}">
      <dgm:prSet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endParaRPr lang="fr-FR" b="1" cap="none" spc="5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098683BE-D014-4E6A-819E-06192CEEE8FA}">
      <dgm:prSet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algn="ctr" rtl="1"/>
          <a:r>
            <a:rPr lang="ar-DZ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الإعلان عن نتائج التوجيهات</a:t>
          </a:r>
          <a:r>
            <a:rPr lang="ar-SA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 النهائية</a:t>
          </a:r>
          <a:endParaRPr lang="fr-FR" b="1" cap="none" spc="50" dirty="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87EC41A8-4E8D-454C-B7D0-E259DCF58ABA}" type="parTrans" cxnId="{FC178FF6-0A49-4848-9F8C-32C166DD2920}">
      <dgm:prSet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endParaRPr lang="fr-FR" b="1" cap="none" spc="5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79761956-F904-497A-B5B2-83923AF78DF9}" type="sibTrans" cxnId="{FC178FF6-0A49-4848-9F8C-32C166DD2920}">
      <dgm:prSet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endParaRPr lang="fr-FR" b="1" cap="none" spc="5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CD81F2BF-1BF3-458D-BB4B-9822B0725733}">
      <dgm:prSet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algn="ctr" rtl="1"/>
          <a:r>
            <a:rPr lang="ar-DZ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فتح البوابة المخصصة لدفع حقوق التسجيل ( 200 </a:t>
          </a:r>
          <a:r>
            <a:rPr lang="ar-DZ" b="1" cap="none" spc="50" dirty="0" err="1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دج</a:t>
          </a:r>
          <a:r>
            <a:rPr lang="ar-DZ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 ) بالنسبة لحاملي </a:t>
          </a:r>
          <a:r>
            <a:rPr lang="ar-DZ" b="1" cap="none" spc="50" dirty="0" err="1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البكالوريا</a:t>
          </a:r>
          <a:r>
            <a:rPr lang="ar-DZ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 الموجهين حسب المرحلة الثانية </a:t>
          </a:r>
          <a:endParaRPr lang="fr-FR" b="1" cap="none" spc="50" dirty="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5005C3BA-1279-4FFB-AF0E-2D6E2B3D7012}" type="parTrans" cxnId="{B12C3E64-4AA4-4238-B97F-FB72E05DEF5D}">
      <dgm:prSet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endParaRPr lang="fr-FR" b="1" cap="none" spc="5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42E2BCDF-9F3D-49F6-94DA-17D74A9D697E}" type="sibTrans" cxnId="{B12C3E64-4AA4-4238-B97F-FB72E05DEF5D}">
      <dgm:prSet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endParaRPr lang="fr-FR" b="1" cap="none" spc="5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BF214D1C-6531-4F2B-AFBB-76B0EE370DA8}" type="pres">
      <dgm:prSet presAssocID="{360AEAD9-3847-4457-AC01-CEC85602F9D6}" presName="linear" presStyleCnt="0">
        <dgm:presLayoutVars>
          <dgm:dir val="rev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6D719EA-3637-4813-AD2B-A87BB8F0025C}" type="pres">
      <dgm:prSet presAssocID="{6BDCDCC7-F33A-4292-A8F9-6489C35B73B4}" presName="comp" presStyleCnt="0"/>
      <dgm:spPr/>
    </dgm:pt>
    <dgm:pt modelId="{850406DE-CDC5-4E95-AB93-1CBB45FE6437}" type="pres">
      <dgm:prSet presAssocID="{6BDCDCC7-F33A-4292-A8F9-6489C35B73B4}" presName="box" presStyleLbl="node1" presStyleIdx="0" presStyleCnt="3"/>
      <dgm:spPr/>
      <dgm:t>
        <a:bodyPr/>
        <a:lstStyle/>
        <a:p>
          <a:endParaRPr lang="fr-FR"/>
        </a:p>
      </dgm:t>
    </dgm:pt>
    <dgm:pt modelId="{4D865E4F-4D6C-49F8-AE4D-1BE1A4BD4F96}" type="pres">
      <dgm:prSet presAssocID="{6BDCDCC7-F33A-4292-A8F9-6489C35B73B4}" presName="img" presStyleLbl="fgImgPlace1" presStyleIdx="0" presStyleCnt="3"/>
      <dgm:spPr/>
    </dgm:pt>
    <dgm:pt modelId="{5D7E7F8B-1BC0-4DA9-A288-617530972470}" type="pres">
      <dgm:prSet presAssocID="{6BDCDCC7-F33A-4292-A8F9-6489C35B73B4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C71CAF8-716D-4A9A-997A-BC66ED4061D6}" type="pres">
      <dgm:prSet presAssocID="{7A7EA47D-8D82-4E5A-A100-A8122F73E997}" presName="spacer" presStyleCnt="0"/>
      <dgm:spPr/>
    </dgm:pt>
    <dgm:pt modelId="{BF7F1129-C97C-40CE-BA89-EE419BAAFAB4}" type="pres">
      <dgm:prSet presAssocID="{098683BE-D014-4E6A-819E-06192CEEE8FA}" presName="comp" presStyleCnt="0"/>
      <dgm:spPr/>
    </dgm:pt>
    <dgm:pt modelId="{04B356BF-DABE-4A92-BBD1-63AFBCBAA03A}" type="pres">
      <dgm:prSet presAssocID="{098683BE-D014-4E6A-819E-06192CEEE8FA}" presName="box" presStyleLbl="node1" presStyleIdx="1" presStyleCnt="3"/>
      <dgm:spPr/>
      <dgm:t>
        <a:bodyPr/>
        <a:lstStyle/>
        <a:p>
          <a:endParaRPr lang="fr-FR"/>
        </a:p>
      </dgm:t>
    </dgm:pt>
    <dgm:pt modelId="{CEA4B1DA-FFC4-421E-8E68-A94457C3A11F}" type="pres">
      <dgm:prSet presAssocID="{098683BE-D014-4E6A-819E-06192CEEE8FA}" presName="img" presStyleLbl="fgImgPlace1" presStyleIdx="1" presStyleCnt="3"/>
      <dgm:spPr/>
    </dgm:pt>
    <dgm:pt modelId="{B1E84730-A6B1-41E1-8B0F-659FCAEAE510}" type="pres">
      <dgm:prSet presAssocID="{098683BE-D014-4E6A-819E-06192CEEE8FA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6054501-987C-4578-ADE8-363CB947A2C0}" type="pres">
      <dgm:prSet presAssocID="{79761956-F904-497A-B5B2-83923AF78DF9}" presName="spacer" presStyleCnt="0"/>
      <dgm:spPr/>
    </dgm:pt>
    <dgm:pt modelId="{D9ACD3AA-95F1-42D2-A5AE-BCB478895356}" type="pres">
      <dgm:prSet presAssocID="{CD81F2BF-1BF3-458D-BB4B-9822B0725733}" presName="comp" presStyleCnt="0"/>
      <dgm:spPr/>
    </dgm:pt>
    <dgm:pt modelId="{88A31BCD-7413-419C-9F44-F6E5D3567AFB}" type="pres">
      <dgm:prSet presAssocID="{CD81F2BF-1BF3-458D-BB4B-9822B0725733}" presName="box" presStyleLbl="node1" presStyleIdx="2" presStyleCnt="3"/>
      <dgm:spPr/>
      <dgm:t>
        <a:bodyPr/>
        <a:lstStyle/>
        <a:p>
          <a:endParaRPr lang="fr-FR"/>
        </a:p>
      </dgm:t>
    </dgm:pt>
    <dgm:pt modelId="{D074895F-3967-4C64-9F5C-9904F6DB799D}" type="pres">
      <dgm:prSet presAssocID="{CD81F2BF-1BF3-458D-BB4B-9822B0725733}" presName="img" presStyleLbl="fgImgPlace1" presStyleIdx="2" presStyleCnt="3"/>
      <dgm:spPr/>
    </dgm:pt>
    <dgm:pt modelId="{ACDCF653-A545-4B8E-9054-F2A85BF31DE7}" type="pres">
      <dgm:prSet presAssocID="{CD81F2BF-1BF3-458D-BB4B-9822B0725733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071B2D0-7864-4318-AE71-32B702A97CEA}" type="presOf" srcId="{6BDCDCC7-F33A-4292-A8F9-6489C35B73B4}" destId="{5D7E7F8B-1BC0-4DA9-A288-617530972470}" srcOrd="1" destOrd="0" presId="urn:microsoft.com/office/officeart/2005/8/layout/vList4"/>
    <dgm:cxn modelId="{FC178FF6-0A49-4848-9F8C-32C166DD2920}" srcId="{360AEAD9-3847-4457-AC01-CEC85602F9D6}" destId="{098683BE-D014-4E6A-819E-06192CEEE8FA}" srcOrd="1" destOrd="0" parTransId="{87EC41A8-4E8D-454C-B7D0-E259DCF58ABA}" sibTransId="{79761956-F904-497A-B5B2-83923AF78DF9}"/>
    <dgm:cxn modelId="{0F57A41C-A185-4FCE-9BA4-ADC555436B3B}" srcId="{360AEAD9-3847-4457-AC01-CEC85602F9D6}" destId="{6BDCDCC7-F33A-4292-A8F9-6489C35B73B4}" srcOrd="0" destOrd="0" parTransId="{49D54CA0-8021-44CB-B0A6-6778374AEA54}" sibTransId="{7A7EA47D-8D82-4E5A-A100-A8122F73E997}"/>
    <dgm:cxn modelId="{1A1ECEEB-345D-4094-B104-C87C84A9B2B5}" type="presOf" srcId="{CD81F2BF-1BF3-458D-BB4B-9822B0725733}" destId="{88A31BCD-7413-419C-9F44-F6E5D3567AFB}" srcOrd="0" destOrd="0" presId="urn:microsoft.com/office/officeart/2005/8/layout/vList4"/>
    <dgm:cxn modelId="{B12C3E64-4AA4-4238-B97F-FB72E05DEF5D}" srcId="{360AEAD9-3847-4457-AC01-CEC85602F9D6}" destId="{CD81F2BF-1BF3-458D-BB4B-9822B0725733}" srcOrd="2" destOrd="0" parTransId="{5005C3BA-1279-4FFB-AF0E-2D6E2B3D7012}" sibTransId="{42E2BCDF-9F3D-49F6-94DA-17D74A9D697E}"/>
    <dgm:cxn modelId="{BF7426A0-2E2F-4151-B9B5-7A7D2FDA8F8B}" type="presOf" srcId="{CD81F2BF-1BF3-458D-BB4B-9822B0725733}" destId="{ACDCF653-A545-4B8E-9054-F2A85BF31DE7}" srcOrd="1" destOrd="0" presId="urn:microsoft.com/office/officeart/2005/8/layout/vList4"/>
    <dgm:cxn modelId="{377E02DB-B750-4984-8EA3-174B133ACE0E}" type="presOf" srcId="{098683BE-D014-4E6A-819E-06192CEEE8FA}" destId="{B1E84730-A6B1-41E1-8B0F-659FCAEAE510}" srcOrd="1" destOrd="0" presId="urn:microsoft.com/office/officeart/2005/8/layout/vList4"/>
    <dgm:cxn modelId="{B9B64112-3115-4E54-89AD-2A2F02E5231E}" type="presOf" srcId="{098683BE-D014-4E6A-819E-06192CEEE8FA}" destId="{04B356BF-DABE-4A92-BBD1-63AFBCBAA03A}" srcOrd="0" destOrd="0" presId="urn:microsoft.com/office/officeart/2005/8/layout/vList4"/>
    <dgm:cxn modelId="{4054CB1C-DEE2-4BCC-8E86-1E18EBF282A2}" type="presOf" srcId="{6BDCDCC7-F33A-4292-A8F9-6489C35B73B4}" destId="{850406DE-CDC5-4E95-AB93-1CBB45FE6437}" srcOrd="0" destOrd="0" presId="urn:microsoft.com/office/officeart/2005/8/layout/vList4"/>
    <dgm:cxn modelId="{F8872C48-E7C3-43D8-B551-9B915EF9EE6D}" type="presOf" srcId="{360AEAD9-3847-4457-AC01-CEC85602F9D6}" destId="{BF214D1C-6531-4F2B-AFBB-76B0EE370DA8}" srcOrd="0" destOrd="0" presId="urn:microsoft.com/office/officeart/2005/8/layout/vList4"/>
    <dgm:cxn modelId="{445F1210-36B6-4F68-97B3-12137637EDFA}" type="presParOf" srcId="{BF214D1C-6531-4F2B-AFBB-76B0EE370DA8}" destId="{66D719EA-3637-4813-AD2B-A87BB8F0025C}" srcOrd="0" destOrd="0" presId="urn:microsoft.com/office/officeart/2005/8/layout/vList4"/>
    <dgm:cxn modelId="{FAA2077E-FA7E-45A7-A9D6-51DA29815AAE}" type="presParOf" srcId="{66D719EA-3637-4813-AD2B-A87BB8F0025C}" destId="{850406DE-CDC5-4E95-AB93-1CBB45FE6437}" srcOrd="0" destOrd="0" presId="urn:microsoft.com/office/officeart/2005/8/layout/vList4"/>
    <dgm:cxn modelId="{3AF66FE2-6836-4A4B-9317-E62DEBE8AACB}" type="presParOf" srcId="{66D719EA-3637-4813-AD2B-A87BB8F0025C}" destId="{4D865E4F-4D6C-49F8-AE4D-1BE1A4BD4F96}" srcOrd="1" destOrd="0" presId="urn:microsoft.com/office/officeart/2005/8/layout/vList4"/>
    <dgm:cxn modelId="{A141AE2A-2371-490E-B064-CFBAF3AC580D}" type="presParOf" srcId="{66D719EA-3637-4813-AD2B-A87BB8F0025C}" destId="{5D7E7F8B-1BC0-4DA9-A288-617530972470}" srcOrd="2" destOrd="0" presId="urn:microsoft.com/office/officeart/2005/8/layout/vList4"/>
    <dgm:cxn modelId="{9AA92600-054D-4789-B72C-B153D5528751}" type="presParOf" srcId="{BF214D1C-6531-4F2B-AFBB-76B0EE370DA8}" destId="{1C71CAF8-716D-4A9A-997A-BC66ED4061D6}" srcOrd="1" destOrd="0" presId="urn:microsoft.com/office/officeart/2005/8/layout/vList4"/>
    <dgm:cxn modelId="{5C00FD37-E58E-41C8-8575-86DA29F6B7F7}" type="presParOf" srcId="{BF214D1C-6531-4F2B-AFBB-76B0EE370DA8}" destId="{BF7F1129-C97C-40CE-BA89-EE419BAAFAB4}" srcOrd="2" destOrd="0" presId="urn:microsoft.com/office/officeart/2005/8/layout/vList4"/>
    <dgm:cxn modelId="{5BC59B5C-B7BF-492A-A01D-B1CE5660AB4D}" type="presParOf" srcId="{BF7F1129-C97C-40CE-BA89-EE419BAAFAB4}" destId="{04B356BF-DABE-4A92-BBD1-63AFBCBAA03A}" srcOrd="0" destOrd="0" presId="urn:microsoft.com/office/officeart/2005/8/layout/vList4"/>
    <dgm:cxn modelId="{1D8677D0-5711-4808-823D-B628F085C7DE}" type="presParOf" srcId="{BF7F1129-C97C-40CE-BA89-EE419BAAFAB4}" destId="{CEA4B1DA-FFC4-421E-8E68-A94457C3A11F}" srcOrd="1" destOrd="0" presId="urn:microsoft.com/office/officeart/2005/8/layout/vList4"/>
    <dgm:cxn modelId="{D6093011-58D1-420D-AD03-D847A1847E02}" type="presParOf" srcId="{BF7F1129-C97C-40CE-BA89-EE419BAAFAB4}" destId="{B1E84730-A6B1-41E1-8B0F-659FCAEAE510}" srcOrd="2" destOrd="0" presId="urn:microsoft.com/office/officeart/2005/8/layout/vList4"/>
    <dgm:cxn modelId="{567CD028-6F87-4246-BCCA-AA3FD1CC6009}" type="presParOf" srcId="{BF214D1C-6531-4F2B-AFBB-76B0EE370DA8}" destId="{C6054501-987C-4578-ADE8-363CB947A2C0}" srcOrd="3" destOrd="0" presId="urn:microsoft.com/office/officeart/2005/8/layout/vList4"/>
    <dgm:cxn modelId="{167EEBA1-7833-4AC3-8BC9-8A8C3F099433}" type="presParOf" srcId="{BF214D1C-6531-4F2B-AFBB-76B0EE370DA8}" destId="{D9ACD3AA-95F1-42D2-A5AE-BCB478895356}" srcOrd="4" destOrd="0" presId="urn:microsoft.com/office/officeart/2005/8/layout/vList4"/>
    <dgm:cxn modelId="{0B0EA2B5-8833-4F09-8A3B-C29BB4AC6612}" type="presParOf" srcId="{D9ACD3AA-95F1-42D2-A5AE-BCB478895356}" destId="{88A31BCD-7413-419C-9F44-F6E5D3567AFB}" srcOrd="0" destOrd="0" presId="urn:microsoft.com/office/officeart/2005/8/layout/vList4"/>
    <dgm:cxn modelId="{77FD65A8-7AD8-48F1-B3EE-65B0C8AB40DD}" type="presParOf" srcId="{D9ACD3AA-95F1-42D2-A5AE-BCB478895356}" destId="{D074895F-3967-4C64-9F5C-9904F6DB799D}" srcOrd="1" destOrd="0" presId="urn:microsoft.com/office/officeart/2005/8/layout/vList4"/>
    <dgm:cxn modelId="{361678C8-F6CE-4157-B538-79349C6AF144}" type="presParOf" srcId="{D9ACD3AA-95F1-42D2-A5AE-BCB478895356}" destId="{ACDCF653-A545-4B8E-9054-F2A85BF31DE7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2E84C7A-544D-4018-9366-71844AF88DCE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FA2FAD35-8F55-4494-9C67-B6D062D882AE}">
      <dgm:prSet phldrT="[Texte]"/>
      <dgm:spPr/>
      <dgm:t>
        <a:bodyPr>
          <a:scene3d>
            <a:camera prst="orthographicFront"/>
            <a:lightRig rig="threePt" dir="t"/>
          </a:scene3d>
          <a:sp3d extrusionH="57150">
            <a:bevelT w="38100" h="38100" prst="angle"/>
          </a:sp3d>
        </a:bodyPr>
        <a:lstStyle/>
        <a:p>
          <a:pPr rtl="1"/>
          <a:r>
            <a:rPr lang="ar-SA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Times New Roman" pitchFamily="18" charset="0"/>
              <a:cs typeface="Arial" pitchFamily="34" charset="0"/>
            </a:rPr>
            <a:t>بعد الاطلاع  على </a:t>
          </a:r>
          <a:r>
            <a:rPr lang="ar-DZ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Times New Roman" pitchFamily="18" charset="0"/>
              <a:cs typeface="Arial" pitchFamily="34" charset="0"/>
            </a:rPr>
            <a:t>نتائج </a:t>
          </a:r>
          <a:r>
            <a:rPr lang="ar-SA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Times New Roman" pitchFamily="18" charset="0"/>
              <a:cs typeface="Arial" pitchFamily="34" charset="0"/>
            </a:rPr>
            <a:t>التوجيه </a:t>
          </a:r>
          <a:r>
            <a:rPr lang="ar-DZ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Times New Roman" pitchFamily="18" charset="0"/>
              <a:cs typeface="Arial" pitchFamily="34" charset="0"/>
            </a:rPr>
            <a:t>النهائي </a:t>
          </a:r>
          <a:r>
            <a:rPr lang="ar-SA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Times New Roman" pitchFamily="18" charset="0"/>
              <a:cs typeface="Arial" pitchFamily="34" charset="0"/>
            </a:rPr>
            <a:t>، وإذا كنت ستقيم في إقامة جامعية</a:t>
          </a:r>
          <a:endParaRPr lang="ar-DZ" b="1" cap="none" spc="0" dirty="0" smtClean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glow rad="139700">
                <a:schemeClr val="accent1">
                  <a:satMod val="175000"/>
                  <a:alpha val="40000"/>
                </a:schemeClr>
              </a:glow>
              <a:innerShdw blurRad="69850" dist="43180" dir="5400000">
                <a:srgbClr val="000000">
                  <a:alpha val="65000"/>
                </a:srgbClr>
              </a:innerShdw>
            </a:effectLst>
            <a:latin typeface="+mj-lt"/>
            <a:ea typeface="Times New Roman" pitchFamily="18" charset="0"/>
            <a:cs typeface="Arial" pitchFamily="34" charset="0"/>
          </a:endParaRPr>
        </a:p>
        <a:p>
          <a:pPr rtl="1"/>
          <a:r>
            <a:rPr lang="ar-SA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Times New Roman" pitchFamily="18" charset="0"/>
              <a:cs typeface="Arial" pitchFamily="34" charset="0"/>
            </a:rPr>
            <a:t>يتوجب عليك أن تتقدم بطلب إقامة على الخط المخصص لهذه العملية </a:t>
          </a:r>
          <a:r>
            <a:rPr lang="ar-DZ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Times New Roman" pitchFamily="18" charset="0"/>
              <a:cs typeface="Arial" pitchFamily="34" charset="0"/>
            </a:rPr>
            <a:t>،</a:t>
          </a:r>
          <a:r>
            <a:rPr lang="fr-FR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Times New Roman" pitchFamily="18" charset="0"/>
              <a:cs typeface="Arial" pitchFamily="34" charset="0"/>
            </a:rPr>
            <a:t> </a:t>
          </a:r>
          <a:r>
            <a:rPr lang="ar-DZ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Times New Roman" pitchFamily="18" charset="0"/>
              <a:cs typeface="Arial" pitchFamily="34" charset="0"/>
            </a:rPr>
            <a:t> كما عليك التقدم بطلب للحصول على المنحة الجامعية عبر نفس الخط .</a:t>
          </a:r>
          <a:endParaRPr lang="fr-FR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glow rad="139700">
                <a:schemeClr val="accent1">
                  <a:satMod val="175000"/>
                  <a:alpha val="40000"/>
                </a:schemeClr>
              </a:glow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81036C58-2601-4476-8A15-10DCA34AF1AE}" type="parTrans" cxnId="{FDD0CA3C-4ACC-4A9E-B58F-C195E7656090}">
      <dgm:prSet/>
      <dgm:spPr/>
      <dgm:t>
        <a:bodyPr/>
        <a:lstStyle/>
        <a:p>
          <a:endParaRPr lang="fr-FR"/>
        </a:p>
      </dgm:t>
    </dgm:pt>
    <dgm:pt modelId="{F6E627CC-D8F3-4274-BA9B-7199333868A5}" type="sibTrans" cxnId="{FDD0CA3C-4ACC-4A9E-B58F-C195E7656090}">
      <dgm:prSet/>
      <dgm:spPr/>
      <dgm:t>
        <a:bodyPr/>
        <a:lstStyle/>
        <a:p>
          <a:endParaRPr lang="fr-FR"/>
        </a:p>
      </dgm:t>
    </dgm:pt>
    <dgm:pt modelId="{9DF21DF6-8872-40EB-947B-16714F15A9ED}">
      <dgm:prSet custT="1"/>
      <dgm:spPr/>
      <dgm:t>
        <a:bodyPr>
          <a:scene3d>
            <a:camera prst="orthographicFront"/>
            <a:lightRig rig="flat" dir="tl">
              <a:rot lat="0" lon="0" rev="6600000"/>
            </a:lightRig>
          </a:scene3d>
          <a:sp3d extrusionH="25400" contourW="8890">
            <a:bevelT w="38100" h="31750" prst="slope"/>
            <a:contourClr>
              <a:schemeClr val="accent2">
                <a:shade val="75000"/>
              </a:schemeClr>
            </a:contourClr>
          </a:sp3d>
        </a:bodyPr>
        <a:lstStyle/>
        <a:p>
          <a:pPr rtl="1"/>
          <a:r>
            <a:rPr lang="fr-FR" sz="3200" b="1" cap="none" spc="0" dirty="0" smtClean="0">
              <a:ln w="11430"/>
              <a:solidFill>
                <a:schemeClr val="accent2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raditional Naskh" pitchFamily="2" charset="-78"/>
              <a:ea typeface="Traditional Naskh" pitchFamily="2" charset="-78"/>
              <a:cs typeface="Traditional Naskh" pitchFamily="2" charset="-78"/>
            </a:rPr>
            <a:t>https://progres.mesrs.dz/webetu</a:t>
          </a:r>
          <a:endParaRPr lang="ar-SA" sz="3200" b="1" cap="none" spc="0" dirty="0" smtClean="0">
            <a:ln w="11430"/>
            <a:solidFill>
              <a:schemeClr val="accent2">
                <a:lumMod val="50000"/>
              </a:schemeClr>
            </a:solidFill>
            <a:effectLst>
              <a:outerShdw blurRad="50800" dist="39000" dir="5460000" algn="tl">
                <a:srgbClr val="000000">
                  <a:alpha val="38000"/>
                </a:srgbClr>
              </a:outerShdw>
            </a:effectLst>
            <a:latin typeface="+mj-lt"/>
            <a:ea typeface="Times New Roman" pitchFamily="18" charset="0"/>
            <a:cs typeface="Arial" pitchFamily="34" charset="0"/>
          </a:endParaRPr>
        </a:p>
      </dgm:t>
    </dgm:pt>
    <dgm:pt modelId="{E5CA571B-D56C-49AA-87A3-5D08127FF446}" type="sibTrans" cxnId="{E4BA3139-5AF1-4FF6-8BD2-C9ACDC3A6DE5}">
      <dgm:prSet/>
      <dgm:spPr/>
      <dgm:t>
        <a:bodyPr/>
        <a:lstStyle/>
        <a:p>
          <a:endParaRPr lang="fr-FR"/>
        </a:p>
      </dgm:t>
    </dgm:pt>
    <dgm:pt modelId="{5442F675-1C7B-48C1-AB01-CF7A963D4B9E}" type="parTrans" cxnId="{E4BA3139-5AF1-4FF6-8BD2-C9ACDC3A6DE5}">
      <dgm:prSet/>
      <dgm:spPr/>
      <dgm:t>
        <a:bodyPr/>
        <a:lstStyle/>
        <a:p>
          <a:endParaRPr lang="fr-FR"/>
        </a:p>
      </dgm:t>
    </dgm:pt>
    <dgm:pt modelId="{30200588-E7A8-429F-8E1F-5EB9614E20FE}" type="pres">
      <dgm:prSet presAssocID="{02E84C7A-544D-4018-9366-71844AF88DCE}" presName="compositeShape" presStyleCnt="0">
        <dgm:presLayoutVars>
          <dgm:dir val="rev"/>
          <dgm:resizeHandles/>
        </dgm:presLayoutVars>
      </dgm:prSet>
      <dgm:spPr/>
    </dgm:pt>
    <dgm:pt modelId="{3E497827-75C2-4C87-8C27-946EB827ABAF}" type="pres">
      <dgm:prSet presAssocID="{02E84C7A-544D-4018-9366-71844AF88DCE}" presName="pyramid" presStyleLbl="node1" presStyleIdx="0" presStyleCnt="1" custScaleX="43845" custLinFactNeighborX="61162"/>
      <dgm:spPr/>
    </dgm:pt>
    <dgm:pt modelId="{D9534979-FD84-4BF4-B464-E217EFF0F963}" type="pres">
      <dgm:prSet presAssocID="{02E84C7A-544D-4018-9366-71844AF88DCE}" presName="theList" presStyleCnt="0"/>
      <dgm:spPr/>
    </dgm:pt>
    <dgm:pt modelId="{F9832A22-E8E6-4777-8B09-85D181E13A99}" type="pres">
      <dgm:prSet presAssocID="{FA2FAD35-8F55-4494-9C67-B6D062D882AE}" presName="aNode" presStyleLbl="fgAcc1" presStyleIdx="0" presStyleCnt="2" custScaleX="325277" custLinFactNeighborX="-7930" custLinFactNeighborY="1935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43B136B-BAD0-4E3C-B396-BCACE9056195}" type="pres">
      <dgm:prSet presAssocID="{FA2FAD35-8F55-4494-9C67-B6D062D882AE}" presName="aSpace" presStyleCnt="0"/>
      <dgm:spPr/>
    </dgm:pt>
    <dgm:pt modelId="{4923CB09-1F74-428F-9425-5539CA364031}" type="pres">
      <dgm:prSet presAssocID="{9DF21DF6-8872-40EB-947B-16714F15A9ED}" presName="aNode" presStyleLbl="fgAcc1" presStyleIdx="1" presStyleCnt="2" custScaleX="290541" custLinFactNeighborX="-11491" custLinFactNeighborY="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6BF635B-DC7B-466C-A0D6-0D7B9E913227}" type="pres">
      <dgm:prSet presAssocID="{9DF21DF6-8872-40EB-947B-16714F15A9ED}" presName="aSpace" presStyleCnt="0"/>
      <dgm:spPr/>
    </dgm:pt>
  </dgm:ptLst>
  <dgm:cxnLst>
    <dgm:cxn modelId="{E4BA3139-5AF1-4FF6-8BD2-C9ACDC3A6DE5}" srcId="{02E84C7A-544D-4018-9366-71844AF88DCE}" destId="{9DF21DF6-8872-40EB-947B-16714F15A9ED}" srcOrd="1" destOrd="0" parTransId="{5442F675-1C7B-48C1-AB01-CF7A963D4B9E}" sibTransId="{E5CA571B-D56C-49AA-87A3-5D08127FF446}"/>
    <dgm:cxn modelId="{FDD0CA3C-4ACC-4A9E-B58F-C195E7656090}" srcId="{02E84C7A-544D-4018-9366-71844AF88DCE}" destId="{FA2FAD35-8F55-4494-9C67-B6D062D882AE}" srcOrd="0" destOrd="0" parTransId="{81036C58-2601-4476-8A15-10DCA34AF1AE}" sibTransId="{F6E627CC-D8F3-4274-BA9B-7199333868A5}"/>
    <dgm:cxn modelId="{3EEEF4C6-30FE-4C0A-8F0E-F030727CB844}" type="presOf" srcId="{9DF21DF6-8872-40EB-947B-16714F15A9ED}" destId="{4923CB09-1F74-428F-9425-5539CA364031}" srcOrd="0" destOrd="0" presId="urn:microsoft.com/office/officeart/2005/8/layout/pyramid2"/>
    <dgm:cxn modelId="{A0B1DD3E-966E-44F8-A9FA-9C074F010185}" type="presOf" srcId="{FA2FAD35-8F55-4494-9C67-B6D062D882AE}" destId="{F9832A22-E8E6-4777-8B09-85D181E13A99}" srcOrd="0" destOrd="0" presId="urn:microsoft.com/office/officeart/2005/8/layout/pyramid2"/>
    <dgm:cxn modelId="{1A911E0D-BC87-459C-8946-F4C74B2A92C2}" type="presOf" srcId="{02E84C7A-544D-4018-9366-71844AF88DCE}" destId="{30200588-E7A8-429F-8E1F-5EB9614E20FE}" srcOrd="0" destOrd="0" presId="urn:microsoft.com/office/officeart/2005/8/layout/pyramid2"/>
    <dgm:cxn modelId="{5BFCA04A-2330-4D04-8F51-8631C5FA1319}" type="presParOf" srcId="{30200588-E7A8-429F-8E1F-5EB9614E20FE}" destId="{3E497827-75C2-4C87-8C27-946EB827ABAF}" srcOrd="0" destOrd="0" presId="urn:microsoft.com/office/officeart/2005/8/layout/pyramid2"/>
    <dgm:cxn modelId="{4F2D33C8-13F7-4C01-A2AC-91B9EA52F51F}" type="presParOf" srcId="{30200588-E7A8-429F-8E1F-5EB9614E20FE}" destId="{D9534979-FD84-4BF4-B464-E217EFF0F963}" srcOrd="1" destOrd="0" presId="urn:microsoft.com/office/officeart/2005/8/layout/pyramid2"/>
    <dgm:cxn modelId="{C74E85F5-C73F-4416-9DD9-0E6EFEC4318E}" type="presParOf" srcId="{D9534979-FD84-4BF4-B464-E217EFF0F963}" destId="{F9832A22-E8E6-4777-8B09-85D181E13A99}" srcOrd="0" destOrd="0" presId="urn:microsoft.com/office/officeart/2005/8/layout/pyramid2"/>
    <dgm:cxn modelId="{0BC921D9-90F1-49BC-B768-250830D22C52}" type="presParOf" srcId="{D9534979-FD84-4BF4-B464-E217EFF0F963}" destId="{A43B136B-BAD0-4E3C-B396-BCACE9056195}" srcOrd="1" destOrd="0" presId="urn:microsoft.com/office/officeart/2005/8/layout/pyramid2"/>
    <dgm:cxn modelId="{0D0A1114-F2B4-4992-BEA5-A37A96CBD9A6}" type="presParOf" srcId="{D9534979-FD84-4BF4-B464-E217EFF0F963}" destId="{4923CB09-1F74-428F-9425-5539CA364031}" srcOrd="2" destOrd="0" presId="urn:microsoft.com/office/officeart/2005/8/layout/pyramid2"/>
    <dgm:cxn modelId="{7264EB56-C70A-4542-A505-794567BEA366}" type="presParOf" srcId="{D9534979-FD84-4BF4-B464-E217EFF0F963}" destId="{06BF635B-DC7B-466C-A0D6-0D7B9E913227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AE8F8C4-167C-47F7-B095-9AEABD2AFF0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ADD0CE5-6AFD-47DC-B180-208D20690913}">
      <dgm:prSet phldrT="[Texte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>
          <a:scene3d>
            <a:camera prst="orthographicFront"/>
            <a:lightRig rig="threePt" dir="t"/>
          </a:scene3d>
          <a:sp3d extrusionH="57150">
            <a:bevelT w="38100" h="38100" prst="angle"/>
          </a:sp3d>
        </a:bodyPr>
        <a:lstStyle/>
        <a:p>
          <a:pPr rtl="1"/>
          <a:r>
            <a:rPr lang="ar-DZ" b="1" dirty="0" smtClean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abic Typesetting" pitchFamily="66" charset="-78"/>
              <a:ea typeface="Times New Roman" pitchFamily="18" charset="0"/>
              <a:cs typeface="Arabic Typesetting" pitchFamily="66" charset="-78"/>
            </a:rPr>
            <a:t>يتم دفع رسوم الإيواء ( بعد قبول الطلبة )  </a:t>
          </a:r>
          <a:r>
            <a:rPr lang="ar-DZ" b="1" dirty="0" err="1" smtClean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abic Typesetting" pitchFamily="66" charset="-78"/>
              <a:ea typeface="Times New Roman" pitchFamily="18" charset="0"/>
              <a:cs typeface="Arabic Typesetting" pitchFamily="66" charset="-78"/>
            </a:rPr>
            <a:t>و</a:t>
          </a:r>
          <a:r>
            <a:rPr lang="ar-DZ" b="1" dirty="0" smtClean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abic Typesetting" pitchFamily="66" charset="-78"/>
              <a:ea typeface="Times New Roman" pitchFamily="18" charset="0"/>
              <a:cs typeface="Arabic Typesetting" pitchFamily="66" charset="-78"/>
            </a:rPr>
            <a:t> النقل عبر المنصة الإلكترونية</a:t>
          </a:r>
          <a:endParaRPr lang="fr-FR" dirty="0">
            <a:solidFill>
              <a:srgbClr val="C00000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76816FE6-5F64-4DE9-85D0-50C4340CCB34}" type="parTrans" cxnId="{D81941E3-657D-4FF5-AB99-C46B765D7FF9}">
      <dgm:prSet/>
      <dgm:spPr/>
      <dgm:t>
        <a:bodyPr/>
        <a:lstStyle/>
        <a:p>
          <a:endParaRPr lang="fr-FR"/>
        </a:p>
      </dgm:t>
    </dgm:pt>
    <dgm:pt modelId="{8D7E5807-0C1C-4174-AAF1-23D7DBA1DF9E}" type="sibTrans" cxnId="{D81941E3-657D-4FF5-AB99-C46B765D7FF9}">
      <dgm:prSet/>
      <dgm:spPr/>
      <dgm:t>
        <a:bodyPr/>
        <a:lstStyle/>
        <a:p>
          <a:endParaRPr lang="fr-FR"/>
        </a:p>
      </dgm:t>
    </dgm:pt>
    <dgm:pt modelId="{6EC02CA9-84C6-4118-A1BB-F7F46B9B1CEA}" type="pres">
      <dgm:prSet presAssocID="{1AE8F8C4-167C-47F7-B095-9AEABD2AFF0B}" presName="linear" presStyleCnt="0">
        <dgm:presLayoutVars>
          <dgm:dir val="rev"/>
          <dgm:animLvl val="lvl"/>
          <dgm:resizeHandles val="exact"/>
        </dgm:presLayoutVars>
      </dgm:prSet>
      <dgm:spPr/>
    </dgm:pt>
    <dgm:pt modelId="{F037D085-6934-4E28-91FF-D1EA7065A930}" type="pres">
      <dgm:prSet presAssocID="{1ADD0CE5-6AFD-47DC-B180-208D20690913}" presName="parentLin" presStyleCnt="0"/>
      <dgm:spPr/>
    </dgm:pt>
    <dgm:pt modelId="{61E1D149-9071-44D1-A8DB-E1E9A52F3F19}" type="pres">
      <dgm:prSet presAssocID="{1ADD0CE5-6AFD-47DC-B180-208D20690913}" presName="parentLeftMargin" presStyleLbl="node1" presStyleIdx="0" presStyleCnt="1"/>
      <dgm:spPr/>
      <dgm:t>
        <a:bodyPr/>
        <a:lstStyle/>
        <a:p>
          <a:endParaRPr lang="fr-FR"/>
        </a:p>
      </dgm:t>
    </dgm:pt>
    <dgm:pt modelId="{0A1F4F2A-654A-4F41-A7AE-5FF7D0AD3925}" type="pres">
      <dgm:prSet presAssocID="{1ADD0CE5-6AFD-47DC-B180-208D20690913}" presName="parentText" presStyleLbl="node1" presStyleIdx="0" presStyleCnt="1" custScaleX="125705" custScaleY="50598" custLinFactNeighborX="57890" custLinFactNeighborY="-2256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2A1B7E3-0DFF-48A0-8934-99C74BA6D4C3}" type="pres">
      <dgm:prSet presAssocID="{1ADD0CE5-6AFD-47DC-B180-208D20690913}" presName="negativeSpace" presStyleCnt="0"/>
      <dgm:spPr/>
    </dgm:pt>
    <dgm:pt modelId="{F449CCBE-C0B9-40F9-8111-671F82E78859}" type="pres">
      <dgm:prSet presAssocID="{1ADD0CE5-6AFD-47DC-B180-208D20690913}" presName="childText" presStyleLbl="conFgAcc1" presStyleIdx="0" presStyleCnt="1" custScaleY="69885">
        <dgm:presLayoutVars>
          <dgm:bulletEnabled val="1"/>
        </dgm:presLayoutVars>
      </dgm:prSet>
      <dgm:spPr/>
    </dgm:pt>
  </dgm:ptLst>
  <dgm:cxnLst>
    <dgm:cxn modelId="{4F20D41D-D944-47C6-8DA2-F1AE45AA5A66}" type="presOf" srcId="{1AE8F8C4-167C-47F7-B095-9AEABD2AFF0B}" destId="{6EC02CA9-84C6-4118-A1BB-F7F46B9B1CEA}" srcOrd="0" destOrd="0" presId="urn:microsoft.com/office/officeart/2005/8/layout/list1"/>
    <dgm:cxn modelId="{FA155263-702A-4434-97D9-BC7E78101EC8}" type="presOf" srcId="{1ADD0CE5-6AFD-47DC-B180-208D20690913}" destId="{61E1D149-9071-44D1-A8DB-E1E9A52F3F19}" srcOrd="0" destOrd="0" presId="urn:microsoft.com/office/officeart/2005/8/layout/list1"/>
    <dgm:cxn modelId="{4F0C9513-8105-4E7D-BC03-97E53DCF0CAE}" type="presOf" srcId="{1ADD0CE5-6AFD-47DC-B180-208D20690913}" destId="{0A1F4F2A-654A-4F41-A7AE-5FF7D0AD3925}" srcOrd="1" destOrd="0" presId="urn:microsoft.com/office/officeart/2005/8/layout/list1"/>
    <dgm:cxn modelId="{D81941E3-657D-4FF5-AB99-C46B765D7FF9}" srcId="{1AE8F8C4-167C-47F7-B095-9AEABD2AFF0B}" destId="{1ADD0CE5-6AFD-47DC-B180-208D20690913}" srcOrd="0" destOrd="0" parTransId="{76816FE6-5F64-4DE9-85D0-50C4340CCB34}" sibTransId="{8D7E5807-0C1C-4174-AAF1-23D7DBA1DF9E}"/>
    <dgm:cxn modelId="{9DD07852-3357-46F3-B3DF-5519E359A49F}" type="presParOf" srcId="{6EC02CA9-84C6-4118-A1BB-F7F46B9B1CEA}" destId="{F037D085-6934-4E28-91FF-D1EA7065A930}" srcOrd="0" destOrd="0" presId="urn:microsoft.com/office/officeart/2005/8/layout/list1"/>
    <dgm:cxn modelId="{F77A42B7-4770-408F-9222-7115415422DA}" type="presParOf" srcId="{F037D085-6934-4E28-91FF-D1EA7065A930}" destId="{61E1D149-9071-44D1-A8DB-E1E9A52F3F19}" srcOrd="0" destOrd="0" presId="urn:microsoft.com/office/officeart/2005/8/layout/list1"/>
    <dgm:cxn modelId="{313998C8-E090-4C91-B0B5-E13B52B2B655}" type="presParOf" srcId="{F037D085-6934-4E28-91FF-D1EA7065A930}" destId="{0A1F4F2A-654A-4F41-A7AE-5FF7D0AD3925}" srcOrd="1" destOrd="0" presId="urn:microsoft.com/office/officeart/2005/8/layout/list1"/>
    <dgm:cxn modelId="{DD7BE926-F05D-4F8D-85D8-5D5FDAE1F4D3}" type="presParOf" srcId="{6EC02CA9-84C6-4118-A1BB-F7F46B9B1CEA}" destId="{62A1B7E3-0DFF-48A0-8934-99C74BA6D4C3}" srcOrd="1" destOrd="0" presId="urn:microsoft.com/office/officeart/2005/8/layout/list1"/>
    <dgm:cxn modelId="{D78E357A-8EAC-41B2-83FE-66DCED68C6E1}" type="presParOf" srcId="{6EC02CA9-84C6-4118-A1BB-F7F46B9B1CEA}" destId="{F449CCBE-C0B9-40F9-8111-671F82E7885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88E1FB0-318D-47D7-90F7-B2E759B7CE77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B09A8FD4-3DCB-4AB3-AB70-913AE28E2B84}">
      <dgm:prSet phldrT="[Texte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DZ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BO SLMAN Alomar النسخ4" pitchFamily="2" charset="-78"/>
              <a:ea typeface="Times New Roman" pitchFamily="18" charset="0"/>
              <a:cs typeface="ABO SLMAN Alomar النسخ4" pitchFamily="2" charset="-78"/>
            </a:rPr>
            <a:t>لا يخضع هؤلاء </a:t>
          </a:r>
          <a:r>
            <a:rPr lang="ar-DZ" b="1" cap="none" spc="0" dirty="0" err="1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BO SLMAN Alomar النسخ4" pitchFamily="2" charset="-78"/>
              <a:ea typeface="Times New Roman" pitchFamily="18" charset="0"/>
              <a:cs typeface="ABO SLMAN Alomar النسخ4" pitchFamily="2" charset="-78"/>
            </a:rPr>
            <a:t>المترشحين</a:t>
          </a:r>
          <a:r>
            <a:rPr lang="ar-DZ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BO SLMAN Alomar النسخ4" pitchFamily="2" charset="-78"/>
              <a:ea typeface="Times New Roman" pitchFamily="18" charset="0"/>
              <a:cs typeface="ABO SLMAN Alomar النسخ4" pitchFamily="2" charset="-78"/>
            </a:rPr>
            <a:t> لعملية التسجيل الأولي والتوجيه عبر الخط</a:t>
          </a:r>
          <a:endParaRPr lang="fr-FR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glow rad="139700">
                <a:schemeClr val="accent2">
                  <a:satMod val="175000"/>
                  <a:alpha val="40000"/>
                </a:schemeClr>
              </a:glow>
              <a:innerShdw blurRad="69850" dist="43180" dir="5400000">
                <a:srgbClr val="000000">
                  <a:alpha val="65000"/>
                </a:srgbClr>
              </a:innerShdw>
            </a:effectLst>
            <a:latin typeface="ABO SLMAN Alomar النسخ4" pitchFamily="2" charset="-78"/>
            <a:cs typeface="ABO SLMAN Alomar النسخ4" pitchFamily="2" charset="-78"/>
          </a:endParaRPr>
        </a:p>
      </dgm:t>
    </dgm:pt>
    <dgm:pt modelId="{1A6CF7D6-3C6D-4DC1-98A0-1AAE47FF3D4C}" type="parTrans" cxnId="{C111B622-DF71-474E-83B8-1D334EF2CFFD}">
      <dgm:prSet/>
      <dgm:spPr/>
      <dgm:t>
        <a:bodyPr/>
        <a:lstStyle/>
        <a:p>
          <a:endParaRPr lang="fr-FR">
            <a:latin typeface="ABO SLMAN Alomar النسخ4" pitchFamily="2" charset="-78"/>
            <a:cs typeface="ABO SLMAN Alomar النسخ4" pitchFamily="2" charset="-78"/>
          </a:endParaRPr>
        </a:p>
      </dgm:t>
    </dgm:pt>
    <dgm:pt modelId="{CBC7408C-496E-4694-8191-28A5C914E724}" type="sibTrans" cxnId="{C111B622-DF71-474E-83B8-1D334EF2CFFD}">
      <dgm:prSet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fr-FR">
            <a:latin typeface="ABO SLMAN Alomar النسخ4" pitchFamily="2" charset="-78"/>
            <a:cs typeface="ABO SLMAN Alomar النسخ4" pitchFamily="2" charset="-78"/>
          </a:endParaRPr>
        </a:p>
      </dgm:t>
    </dgm:pt>
    <dgm:pt modelId="{E9A51AE8-E66B-4263-BFCC-7FC44999A1AD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DZ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BO SLMAN Alomar النسخ4" pitchFamily="2" charset="-78"/>
              <a:ea typeface="Times New Roman" pitchFamily="18" charset="0"/>
              <a:cs typeface="ABO SLMAN Alomar النسخ4" pitchFamily="2" charset="-78"/>
            </a:rPr>
            <a:t>يخضعون لشروط </a:t>
          </a:r>
          <a:r>
            <a:rPr lang="ar-DZ" b="1" cap="none" spc="0" dirty="0" err="1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BO SLMAN Alomar النسخ4" pitchFamily="2" charset="-78"/>
              <a:ea typeface="Times New Roman" pitchFamily="18" charset="0"/>
              <a:cs typeface="ABO SLMAN Alomar النسخ4" pitchFamily="2" charset="-78"/>
            </a:rPr>
            <a:t>الإلتحاق</a:t>
          </a:r>
          <a:r>
            <a:rPr lang="ar-DZ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BO SLMAN Alomar النسخ4" pitchFamily="2" charset="-78"/>
              <a:ea typeface="Times New Roman" pitchFamily="18" charset="0"/>
              <a:cs typeface="ABO SLMAN Alomar النسخ4" pitchFamily="2" charset="-78"/>
            </a:rPr>
            <a:t> بكل تكوين كما </a:t>
          </a:r>
          <a:r>
            <a:rPr lang="ar-DZ" b="1" cap="none" spc="0" dirty="0" err="1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BO SLMAN Alomar النسخ4" pitchFamily="2" charset="-78"/>
              <a:ea typeface="Times New Roman" pitchFamily="18" charset="0"/>
              <a:cs typeface="ABO SLMAN Alomar النسخ4" pitchFamily="2" charset="-78"/>
            </a:rPr>
            <a:t>ينص</a:t>
          </a:r>
          <a:r>
            <a:rPr lang="ar-DZ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BO SLMAN Alomar النسخ4" pitchFamily="2" charset="-78"/>
              <a:ea typeface="Times New Roman" pitchFamily="18" charset="0"/>
              <a:cs typeface="ABO SLMAN Alomar النسخ4" pitchFamily="2" charset="-78"/>
            </a:rPr>
            <a:t> عليه المنشور </a:t>
          </a:r>
          <a:r>
            <a:rPr lang="ar-DZ" b="1" cap="none" spc="0" dirty="0" err="1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BO SLMAN Alomar النسخ4" pitchFamily="2" charset="-78"/>
              <a:ea typeface="Times New Roman" pitchFamily="18" charset="0"/>
              <a:cs typeface="ABO SLMAN Alomar النسخ4" pitchFamily="2" charset="-78"/>
            </a:rPr>
            <a:t>و</a:t>
          </a:r>
          <a:r>
            <a:rPr lang="ar-DZ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BO SLMAN Alomar النسخ4" pitchFamily="2" charset="-78"/>
              <a:ea typeface="Times New Roman" pitchFamily="18" charset="0"/>
              <a:cs typeface="ABO SLMAN Alomar النسخ4" pitchFamily="2" charset="-78"/>
            </a:rPr>
            <a:t> حسب المعدلات الدنيا</a:t>
          </a:r>
          <a:endParaRPr lang="ar-DZ" b="1" cap="none" spc="0" dirty="0" smtClean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glow rad="139700">
                <a:schemeClr val="accent2">
                  <a:satMod val="175000"/>
                  <a:alpha val="40000"/>
                </a:schemeClr>
              </a:glow>
              <a:innerShdw blurRad="69850" dist="43180" dir="5400000">
                <a:srgbClr val="000000">
                  <a:alpha val="65000"/>
                </a:srgbClr>
              </a:innerShdw>
            </a:effectLst>
            <a:latin typeface="ABO SLMAN Alomar النسخ4" pitchFamily="2" charset="-78"/>
            <a:ea typeface="Times New Roman" pitchFamily="18" charset="0"/>
            <a:cs typeface="ABO SLMAN Alomar النسخ4" pitchFamily="2" charset="-78"/>
          </a:endParaRPr>
        </a:p>
      </dgm:t>
    </dgm:pt>
    <dgm:pt modelId="{5C339B12-B463-4AC2-B2BC-A1BC4E8E642E}" type="parTrans" cxnId="{ECBDD805-6B70-4BCB-A164-FCBC1FDB24EC}">
      <dgm:prSet/>
      <dgm:spPr/>
      <dgm:t>
        <a:bodyPr/>
        <a:lstStyle/>
        <a:p>
          <a:endParaRPr lang="fr-FR">
            <a:latin typeface="ABO SLMAN Alomar النسخ4" pitchFamily="2" charset="-78"/>
            <a:cs typeface="ABO SLMAN Alomar النسخ4" pitchFamily="2" charset="-78"/>
          </a:endParaRPr>
        </a:p>
      </dgm:t>
    </dgm:pt>
    <dgm:pt modelId="{3D7858FF-6866-4A9F-B650-E543ABB340F4}" type="sibTrans" cxnId="{ECBDD805-6B70-4BCB-A164-FCBC1FDB24EC}">
      <dgm:prSet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fr-FR">
            <a:latin typeface="ABO SLMAN Alomar النسخ4" pitchFamily="2" charset="-78"/>
            <a:cs typeface="ABO SLMAN Alomar النسخ4" pitchFamily="2" charset="-78"/>
          </a:endParaRPr>
        </a:p>
      </dgm:t>
    </dgm:pt>
    <dgm:pt modelId="{97539EC7-F6A3-469F-ABDA-E07BCF2FC7DA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DZ" b="1" cap="none" spc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BO SLMAN Alomar النسخ4" pitchFamily="2" charset="-78"/>
              <a:cs typeface="ABO SLMAN Alomar النسخ4" pitchFamily="2" charset="-78"/>
            </a:rPr>
            <a:t>التسجيل النهائي يكون في فترة محددة حسب منشور وزاري</a:t>
          </a:r>
          <a:endParaRPr lang="fr-FR" b="1" cap="none" spc="0" dirty="0" smtClean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glow rad="139700">
                <a:schemeClr val="accent2">
                  <a:satMod val="175000"/>
                  <a:alpha val="40000"/>
                </a:schemeClr>
              </a:glow>
              <a:innerShdw blurRad="69850" dist="43180" dir="5400000">
                <a:srgbClr val="000000">
                  <a:alpha val="65000"/>
                </a:srgbClr>
              </a:innerShdw>
            </a:effectLst>
            <a:latin typeface="ABO SLMAN Alomar النسخ4" pitchFamily="2" charset="-78"/>
            <a:cs typeface="ABO SLMAN Alomar النسخ4" pitchFamily="2" charset="-78"/>
          </a:endParaRPr>
        </a:p>
      </dgm:t>
    </dgm:pt>
    <dgm:pt modelId="{620EF4EB-180E-4DCB-B35D-5A9ADF39A3F2}" type="parTrans" cxnId="{599968CB-6F9E-4F37-AC4A-39E9004C5059}">
      <dgm:prSet/>
      <dgm:spPr/>
      <dgm:t>
        <a:bodyPr/>
        <a:lstStyle/>
        <a:p>
          <a:endParaRPr lang="fr-FR">
            <a:latin typeface="ABO SLMAN Alomar النسخ4" pitchFamily="2" charset="-78"/>
            <a:cs typeface="ABO SLMAN Alomar النسخ4" pitchFamily="2" charset="-78"/>
          </a:endParaRPr>
        </a:p>
      </dgm:t>
    </dgm:pt>
    <dgm:pt modelId="{BF067A4D-698A-4DF6-B4A8-E9E49CB759FF}" type="sibTrans" cxnId="{599968CB-6F9E-4F37-AC4A-39E9004C5059}">
      <dgm:prSet/>
      <dgm:spPr/>
      <dgm:t>
        <a:bodyPr/>
        <a:lstStyle/>
        <a:p>
          <a:endParaRPr lang="fr-FR">
            <a:latin typeface="ABO SLMAN Alomar النسخ4" pitchFamily="2" charset="-78"/>
            <a:cs typeface="ABO SLMAN Alomar النسخ4" pitchFamily="2" charset="-78"/>
          </a:endParaRPr>
        </a:p>
      </dgm:t>
    </dgm:pt>
    <dgm:pt modelId="{75D82625-0BC9-4E0C-AB4A-6AE7C619289E}" type="pres">
      <dgm:prSet presAssocID="{688E1FB0-318D-47D7-90F7-B2E759B7CE77}" presName="Name0" presStyleCnt="0">
        <dgm:presLayoutVars>
          <dgm:dir val="rev"/>
          <dgm:resizeHandles val="exact"/>
        </dgm:presLayoutVars>
      </dgm:prSet>
      <dgm:spPr/>
    </dgm:pt>
    <dgm:pt modelId="{316FD704-6299-414D-A3A2-6196F859D191}" type="pres">
      <dgm:prSet presAssocID="{B09A8FD4-3DCB-4AB3-AB70-913AE28E2B8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6759864-EED5-4084-9B49-3AEDC5B80B63}" type="pres">
      <dgm:prSet presAssocID="{CBC7408C-496E-4694-8191-28A5C914E724}" presName="sibTrans" presStyleLbl="sibTrans2D1" presStyleIdx="0" presStyleCnt="2"/>
      <dgm:spPr/>
    </dgm:pt>
    <dgm:pt modelId="{CCE6D319-1189-40DE-A679-72E6904E5CE1}" type="pres">
      <dgm:prSet presAssocID="{CBC7408C-496E-4694-8191-28A5C914E724}" presName="connectorText" presStyleLbl="sibTrans2D1" presStyleIdx="0" presStyleCnt="2"/>
      <dgm:spPr/>
    </dgm:pt>
    <dgm:pt modelId="{54941B20-5274-48DF-A4A6-AE3ADD86CA38}" type="pres">
      <dgm:prSet presAssocID="{E9A51AE8-E66B-4263-BFCC-7FC44999A1AD}" presName="node" presStyleLbl="node1" presStyleIdx="1" presStyleCnt="3">
        <dgm:presLayoutVars>
          <dgm:bulletEnabled val="1"/>
        </dgm:presLayoutVars>
      </dgm:prSet>
      <dgm:spPr/>
    </dgm:pt>
    <dgm:pt modelId="{41C081C3-A050-42A9-833C-0D576BE1E742}" type="pres">
      <dgm:prSet presAssocID="{3D7858FF-6866-4A9F-B650-E543ABB340F4}" presName="sibTrans" presStyleLbl="sibTrans2D1" presStyleIdx="1" presStyleCnt="2"/>
      <dgm:spPr/>
    </dgm:pt>
    <dgm:pt modelId="{E9B8EA73-010F-4930-95B6-ADEB07BDA973}" type="pres">
      <dgm:prSet presAssocID="{3D7858FF-6866-4A9F-B650-E543ABB340F4}" presName="connectorText" presStyleLbl="sibTrans2D1" presStyleIdx="1" presStyleCnt="2"/>
      <dgm:spPr/>
    </dgm:pt>
    <dgm:pt modelId="{D4E77D95-D4FA-4B4A-B631-6F541F70AB80}" type="pres">
      <dgm:prSet presAssocID="{97539EC7-F6A3-469F-ABDA-E07BCF2FC7DA}" presName="node" presStyleLbl="node1" presStyleIdx="2" presStyleCnt="3">
        <dgm:presLayoutVars>
          <dgm:bulletEnabled val="1"/>
        </dgm:presLayoutVars>
      </dgm:prSet>
      <dgm:spPr/>
    </dgm:pt>
  </dgm:ptLst>
  <dgm:cxnLst>
    <dgm:cxn modelId="{18D91AAB-3DA7-4FFA-A152-EDC3F7065878}" type="presOf" srcId="{688E1FB0-318D-47D7-90F7-B2E759B7CE77}" destId="{75D82625-0BC9-4E0C-AB4A-6AE7C619289E}" srcOrd="0" destOrd="0" presId="urn:microsoft.com/office/officeart/2005/8/layout/process1"/>
    <dgm:cxn modelId="{4E67C8C9-85C3-44F6-925A-B34ACA63FD94}" type="presOf" srcId="{E9A51AE8-E66B-4263-BFCC-7FC44999A1AD}" destId="{54941B20-5274-48DF-A4A6-AE3ADD86CA38}" srcOrd="0" destOrd="0" presId="urn:microsoft.com/office/officeart/2005/8/layout/process1"/>
    <dgm:cxn modelId="{343A13F7-CA59-4127-9F5C-13E60194D3AE}" type="presOf" srcId="{CBC7408C-496E-4694-8191-28A5C914E724}" destId="{CCE6D319-1189-40DE-A679-72E6904E5CE1}" srcOrd="1" destOrd="0" presId="urn:microsoft.com/office/officeart/2005/8/layout/process1"/>
    <dgm:cxn modelId="{A38842E6-2998-4911-8DB2-C30E02A09B33}" type="presOf" srcId="{B09A8FD4-3DCB-4AB3-AB70-913AE28E2B84}" destId="{316FD704-6299-414D-A3A2-6196F859D191}" srcOrd="0" destOrd="0" presId="urn:microsoft.com/office/officeart/2005/8/layout/process1"/>
    <dgm:cxn modelId="{599968CB-6F9E-4F37-AC4A-39E9004C5059}" srcId="{688E1FB0-318D-47D7-90F7-B2E759B7CE77}" destId="{97539EC7-F6A3-469F-ABDA-E07BCF2FC7DA}" srcOrd="2" destOrd="0" parTransId="{620EF4EB-180E-4DCB-B35D-5A9ADF39A3F2}" sibTransId="{BF067A4D-698A-4DF6-B4A8-E9E49CB759FF}"/>
    <dgm:cxn modelId="{4C0DDAB8-3024-4C65-8D57-F5517FD5AD6A}" type="presOf" srcId="{97539EC7-F6A3-469F-ABDA-E07BCF2FC7DA}" destId="{D4E77D95-D4FA-4B4A-B631-6F541F70AB80}" srcOrd="0" destOrd="0" presId="urn:microsoft.com/office/officeart/2005/8/layout/process1"/>
    <dgm:cxn modelId="{B727E9E4-877E-4359-BD6F-4F2BF8741996}" type="presOf" srcId="{3D7858FF-6866-4A9F-B650-E543ABB340F4}" destId="{E9B8EA73-010F-4930-95B6-ADEB07BDA973}" srcOrd="1" destOrd="0" presId="urn:microsoft.com/office/officeart/2005/8/layout/process1"/>
    <dgm:cxn modelId="{C111B622-DF71-474E-83B8-1D334EF2CFFD}" srcId="{688E1FB0-318D-47D7-90F7-B2E759B7CE77}" destId="{B09A8FD4-3DCB-4AB3-AB70-913AE28E2B84}" srcOrd="0" destOrd="0" parTransId="{1A6CF7D6-3C6D-4DC1-98A0-1AAE47FF3D4C}" sibTransId="{CBC7408C-496E-4694-8191-28A5C914E724}"/>
    <dgm:cxn modelId="{ECBDD805-6B70-4BCB-A164-FCBC1FDB24EC}" srcId="{688E1FB0-318D-47D7-90F7-B2E759B7CE77}" destId="{E9A51AE8-E66B-4263-BFCC-7FC44999A1AD}" srcOrd="1" destOrd="0" parTransId="{5C339B12-B463-4AC2-B2BC-A1BC4E8E642E}" sibTransId="{3D7858FF-6866-4A9F-B650-E543ABB340F4}"/>
    <dgm:cxn modelId="{DE99D155-6BEB-43E3-8A79-05B5ED9CEAA0}" type="presOf" srcId="{3D7858FF-6866-4A9F-B650-E543ABB340F4}" destId="{41C081C3-A050-42A9-833C-0D576BE1E742}" srcOrd="0" destOrd="0" presId="urn:microsoft.com/office/officeart/2005/8/layout/process1"/>
    <dgm:cxn modelId="{DFBAFFE2-934F-4A7F-9CE8-3E406CC512E9}" type="presOf" srcId="{CBC7408C-496E-4694-8191-28A5C914E724}" destId="{46759864-EED5-4084-9B49-3AEDC5B80B63}" srcOrd="0" destOrd="0" presId="urn:microsoft.com/office/officeart/2005/8/layout/process1"/>
    <dgm:cxn modelId="{CD1F02CB-DD00-4D98-90F7-4A317F672C00}" type="presParOf" srcId="{75D82625-0BC9-4E0C-AB4A-6AE7C619289E}" destId="{316FD704-6299-414D-A3A2-6196F859D191}" srcOrd="0" destOrd="0" presId="urn:microsoft.com/office/officeart/2005/8/layout/process1"/>
    <dgm:cxn modelId="{CA565DAC-F69F-4E47-8DE3-2E00468149DF}" type="presParOf" srcId="{75D82625-0BC9-4E0C-AB4A-6AE7C619289E}" destId="{46759864-EED5-4084-9B49-3AEDC5B80B63}" srcOrd="1" destOrd="0" presId="urn:microsoft.com/office/officeart/2005/8/layout/process1"/>
    <dgm:cxn modelId="{E3F42857-6FF6-451F-A3BF-24DD46E3CBDD}" type="presParOf" srcId="{46759864-EED5-4084-9B49-3AEDC5B80B63}" destId="{CCE6D319-1189-40DE-A679-72E6904E5CE1}" srcOrd="0" destOrd="0" presId="urn:microsoft.com/office/officeart/2005/8/layout/process1"/>
    <dgm:cxn modelId="{A035FFFF-998C-4098-8FF4-B72D426B8A7F}" type="presParOf" srcId="{75D82625-0BC9-4E0C-AB4A-6AE7C619289E}" destId="{54941B20-5274-48DF-A4A6-AE3ADD86CA38}" srcOrd="2" destOrd="0" presId="urn:microsoft.com/office/officeart/2005/8/layout/process1"/>
    <dgm:cxn modelId="{918DC15E-51D0-4F2A-B207-86A308E59643}" type="presParOf" srcId="{75D82625-0BC9-4E0C-AB4A-6AE7C619289E}" destId="{41C081C3-A050-42A9-833C-0D576BE1E742}" srcOrd="3" destOrd="0" presId="urn:microsoft.com/office/officeart/2005/8/layout/process1"/>
    <dgm:cxn modelId="{536A1F93-EEE5-454D-AE6D-B2C342DCD48B}" type="presParOf" srcId="{41C081C3-A050-42A9-833C-0D576BE1E742}" destId="{E9B8EA73-010F-4930-95B6-ADEB07BDA973}" srcOrd="0" destOrd="0" presId="urn:microsoft.com/office/officeart/2005/8/layout/process1"/>
    <dgm:cxn modelId="{4A2CD8F3-899C-467C-8433-112579D8EEDA}" type="presParOf" srcId="{75D82625-0BC9-4E0C-AB4A-6AE7C619289E}" destId="{D4E77D95-D4FA-4B4A-B631-6F541F70AB80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CF7C832-39E9-4379-83DF-21277D92B7E8}" type="doc">
      <dgm:prSet loTypeId="urn:microsoft.com/office/officeart/2005/8/layout/process2" loCatId="process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3510729-B024-4F40-A9F8-0D2A9C7F950F}">
      <dgm:prSet phldrT="[Texte]"/>
      <dgm:spPr/>
      <dgm:t>
        <a:bodyPr/>
        <a:lstStyle/>
        <a:p>
          <a:r>
            <a:rPr lang="ar-DZ" b="1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تقديم طلب المعادلة على الخط</a:t>
          </a:r>
          <a:endParaRPr lang="fr-FR" dirty="0"/>
        </a:p>
      </dgm:t>
    </dgm:pt>
    <dgm:pt modelId="{99A4AB5F-F76A-4B02-8136-37439064E948}" type="parTrans" cxnId="{1F532A22-BB1A-456A-8E3D-F548C90863D5}">
      <dgm:prSet/>
      <dgm:spPr/>
      <dgm:t>
        <a:bodyPr/>
        <a:lstStyle/>
        <a:p>
          <a:endParaRPr lang="fr-FR"/>
        </a:p>
      </dgm:t>
    </dgm:pt>
    <dgm:pt modelId="{1B02FAA5-501B-4659-8F01-089DED95B32F}" type="sibTrans" cxnId="{1F532A22-BB1A-456A-8E3D-F548C90863D5}">
      <dgm:prSet/>
      <dgm:spPr/>
      <dgm:t>
        <a:bodyPr/>
        <a:lstStyle/>
        <a:p>
          <a:endParaRPr lang="fr-FR"/>
        </a:p>
      </dgm:t>
    </dgm:pt>
    <dgm:pt modelId="{A817429B-D2F4-40E0-9BFC-5796D4EC1FAD}">
      <dgm:prSet phldrT="[Texte]"/>
      <dgm:spPr/>
      <dgm:t>
        <a:bodyPr/>
        <a:lstStyle/>
        <a:p>
          <a:pPr algn="ctr" rtl="1"/>
          <a:r>
            <a:rPr lang="ar-DZ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التسجيل في الآجال المحددة في المنشور </a:t>
          </a:r>
          <a:r>
            <a:rPr lang="ar-DZ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ea typeface="Times New Roman" pitchFamily="18" charset="0"/>
              <a:cs typeface="Arial" pitchFamily="34" charset="0"/>
            </a:rPr>
            <a:t>عن طريق إنشاء حساب على أرضية </a:t>
          </a:r>
          <a:r>
            <a:rPr lang="fr-FR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ea typeface="Times New Roman" pitchFamily="18" charset="0"/>
              <a:cs typeface="Arial" pitchFamily="34" charset="0"/>
            </a:rPr>
            <a:t>Progres</a:t>
          </a:r>
          <a:r>
            <a:rPr lang="ar-DZ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ea typeface="Times New Roman" pitchFamily="18" charset="0"/>
              <a:cs typeface="Arial" pitchFamily="34" charset="0"/>
            </a:rPr>
            <a:t> بعنوان (الواجهة جزائري حاصل على </a:t>
          </a:r>
          <a:r>
            <a:rPr lang="ar-DZ" b="1" dirty="0" err="1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ea typeface="Times New Roman" pitchFamily="18" charset="0"/>
              <a:cs typeface="Arial" pitchFamily="34" charset="0"/>
            </a:rPr>
            <a:t>بكالوريا</a:t>
          </a:r>
          <a:r>
            <a:rPr lang="ar-DZ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ea typeface="Times New Roman" pitchFamily="18" charset="0"/>
              <a:cs typeface="Arial" pitchFamily="34" charset="0"/>
            </a:rPr>
            <a:t> أجنبية)</a:t>
          </a:r>
          <a:endParaRPr lang="fr-FR" dirty="0"/>
        </a:p>
      </dgm:t>
    </dgm:pt>
    <dgm:pt modelId="{FE52F353-57DA-4CB1-B4E3-5E462ADFC6CF}" type="parTrans" cxnId="{6AD647E1-C80D-4B3F-B4DC-76BC202C890C}">
      <dgm:prSet/>
      <dgm:spPr/>
      <dgm:t>
        <a:bodyPr/>
        <a:lstStyle/>
        <a:p>
          <a:endParaRPr lang="fr-FR"/>
        </a:p>
      </dgm:t>
    </dgm:pt>
    <dgm:pt modelId="{E3663810-7DBA-4490-BEDB-C305ED9AE6A0}" type="sibTrans" cxnId="{6AD647E1-C80D-4B3F-B4DC-76BC202C890C}">
      <dgm:prSet/>
      <dgm:spPr/>
      <dgm:t>
        <a:bodyPr/>
        <a:lstStyle/>
        <a:p>
          <a:endParaRPr lang="fr-FR"/>
        </a:p>
      </dgm:t>
    </dgm:pt>
    <dgm:pt modelId="{2A2E82BB-994B-47AD-AA06-9E1522C67DC1}">
      <dgm:prSet phldrT="[Texte]"/>
      <dgm:spPr/>
      <dgm:t>
        <a:bodyPr/>
        <a:lstStyle/>
        <a:p>
          <a:pPr rtl="1"/>
          <a:r>
            <a:rPr lang="ar-DZ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يحصل بعدها الطالب على رقم تسجيل يبدأ </a:t>
          </a:r>
          <a:r>
            <a:rPr lang="ar-DZ" b="1" dirty="0" err="1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بــ</a:t>
          </a:r>
          <a:r>
            <a:rPr lang="ar-DZ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  </a:t>
          </a:r>
          <a:r>
            <a:rPr lang="fr-FR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9DZA</a:t>
          </a:r>
          <a:r>
            <a:rPr lang="ar-DZ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 متبوعا برقم تسلسلي </a:t>
          </a:r>
          <a:r>
            <a:rPr lang="fr-FR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9DZAXXXX</a:t>
          </a:r>
          <a:endParaRPr lang="fr-FR" dirty="0"/>
        </a:p>
      </dgm:t>
    </dgm:pt>
    <dgm:pt modelId="{7CAACD50-4026-40AE-ABAC-D3FF28C321FD}" type="parTrans" cxnId="{2B307929-5CDE-496D-8929-8D4BDEF6DDE7}">
      <dgm:prSet/>
      <dgm:spPr/>
      <dgm:t>
        <a:bodyPr/>
        <a:lstStyle/>
        <a:p>
          <a:endParaRPr lang="fr-FR"/>
        </a:p>
      </dgm:t>
    </dgm:pt>
    <dgm:pt modelId="{01355967-D530-4458-9BD1-C2F3703588D1}" type="sibTrans" cxnId="{2B307929-5CDE-496D-8929-8D4BDEF6DDE7}">
      <dgm:prSet/>
      <dgm:spPr/>
      <dgm:t>
        <a:bodyPr/>
        <a:lstStyle/>
        <a:p>
          <a:endParaRPr lang="fr-FR"/>
        </a:p>
      </dgm:t>
    </dgm:pt>
    <dgm:pt modelId="{68B5D07F-77C0-494F-80D5-D2DD2853D01E}" type="pres">
      <dgm:prSet presAssocID="{ACF7C832-39E9-4379-83DF-21277D92B7E8}" presName="linearFlow" presStyleCnt="0">
        <dgm:presLayoutVars>
          <dgm:resizeHandles val="exact"/>
        </dgm:presLayoutVars>
      </dgm:prSet>
      <dgm:spPr/>
    </dgm:pt>
    <dgm:pt modelId="{790747AC-20CA-40B1-B8B9-67EC8665F7C0}" type="pres">
      <dgm:prSet presAssocID="{D3510729-B024-4F40-A9F8-0D2A9C7F950F}" presName="node" presStyleLbl="node1" presStyleIdx="0" presStyleCnt="3">
        <dgm:presLayoutVars>
          <dgm:bulletEnabled val="1"/>
        </dgm:presLayoutVars>
      </dgm:prSet>
      <dgm:spPr/>
    </dgm:pt>
    <dgm:pt modelId="{962E07FC-FDF3-4082-A3E3-4C9699BBE223}" type="pres">
      <dgm:prSet presAssocID="{1B02FAA5-501B-4659-8F01-089DED95B32F}" presName="sibTrans" presStyleLbl="sibTrans2D1" presStyleIdx="0" presStyleCnt="2"/>
      <dgm:spPr/>
    </dgm:pt>
    <dgm:pt modelId="{D6916D90-5D75-489E-B81D-21D3F8204460}" type="pres">
      <dgm:prSet presAssocID="{1B02FAA5-501B-4659-8F01-089DED95B32F}" presName="connectorText" presStyleLbl="sibTrans2D1" presStyleIdx="0" presStyleCnt="2"/>
      <dgm:spPr/>
    </dgm:pt>
    <dgm:pt modelId="{CFB12F22-410F-4DF5-8345-E8587BE49E6D}" type="pres">
      <dgm:prSet presAssocID="{A817429B-D2F4-40E0-9BFC-5796D4EC1FAD}" presName="node" presStyleLbl="node1" presStyleIdx="1" presStyleCnt="3">
        <dgm:presLayoutVars>
          <dgm:bulletEnabled val="1"/>
        </dgm:presLayoutVars>
      </dgm:prSet>
      <dgm:spPr/>
    </dgm:pt>
    <dgm:pt modelId="{2AC2A9B1-ED11-41F6-8D7B-A0261D5677F0}" type="pres">
      <dgm:prSet presAssocID="{E3663810-7DBA-4490-BEDB-C305ED9AE6A0}" presName="sibTrans" presStyleLbl="sibTrans2D1" presStyleIdx="1" presStyleCnt="2"/>
      <dgm:spPr/>
    </dgm:pt>
    <dgm:pt modelId="{BCB1ED3F-D356-4565-9D51-A6FE2510BCC3}" type="pres">
      <dgm:prSet presAssocID="{E3663810-7DBA-4490-BEDB-C305ED9AE6A0}" presName="connectorText" presStyleLbl="sibTrans2D1" presStyleIdx="1" presStyleCnt="2"/>
      <dgm:spPr/>
    </dgm:pt>
    <dgm:pt modelId="{23026053-8321-4955-BE5D-388689A2FD55}" type="pres">
      <dgm:prSet presAssocID="{2A2E82BB-994B-47AD-AA06-9E1522C67DC1}" presName="node" presStyleLbl="node1" presStyleIdx="2" presStyleCnt="3">
        <dgm:presLayoutVars>
          <dgm:bulletEnabled val="1"/>
        </dgm:presLayoutVars>
      </dgm:prSet>
      <dgm:spPr/>
    </dgm:pt>
  </dgm:ptLst>
  <dgm:cxnLst>
    <dgm:cxn modelId="{6AD647E1-C80D-4B3F-B4DC-76BC202C890C}" srcId="{ACF7C832-39E9-4379-83DF-21277D92B7E8}" destId="{A817429B-D2F4-40E0-9BFC-5796D4EC1FAD}" srcOrd="1" destOrd="0" parTransId="{FE52F353-57DA-4CB1-B4E3-5E462ADFC6CF}" sibTransId="{E3663810-7DBA-4490-BEDB-C305ED9AE6A0}"/>
    <dgm:cxn modelId="{E5218799-9BAB-41AD-AA17-1BE54CC997FB}" type="presOf" srcId="{A817429B-D2F4-40E0-9BFC-5796D4EC1FAD}" destId="{CFB12F22-410F-4DF5-8345-E8587BE49E6D}" srcOrd="0" destOrd="0" presId="urn:microsoft.com/office/officeart/2005/8/layout/process2"/>
    <dgm:cxn modelId="{DFA76C45-38E6-4C38-B16B-40767C6AE8A9}" type="presOf" srcId="{E3663810-7DBA-4490-BEDB-C305ED9AE6A0}" destId="{BCB1ED3F-D356-4565-9D51-A6FE2510BCC3}" srcOrd="1" destOrd="0" presId="urn:microsoft.com/office/officeart/2005/8/layout/process2"/>
    <dgm:cxn modelId="{2B307929-5CDE-496D-8929-8D4BDEF6DDE7}" srcId="{ACF7C832-39E9-4379-83DF-21277D92B7E8}" destId="{2A2E82BB-994B-47AD-AA06-9E1522C67DC1}" srcOrd="2" destOrd="0" parTransId="{7CAACD50-4026-40AE-ABAC-D3FF28C321FD}" sibTransId="{01355967-D530-4458-9BD1-C2F3703588D1}"/>
    <dgm:cxn modelId="{8576FC4B-B8CF-4944-84A3-56CA84492931}" type="presOf" srcId="{ACF7C832-39E9-4379-83DF-21277D92B7E8}" destId="{68B5D07F-77C0-494F-80D5-D2DD2853D01E}" srcOrd="0" destOrd="0" presId="urn:microsoft.com/office/officeart/2005/8/layout/process2"/>
    <dgm:cxn modelId="{309CD3F4-6A13-49F2-9ADB-CE49AA89EB67}" type="presOf" srcId="{1B02FAA5-501B-4659-8F01-089DED95B32F}" destId="{962E07FC-FDF3-4082-A3E3-4C9699BBE223}" srcOrd="0" destOrd="0" presId="urn:microsoft.com/office/officeart/2005/8/layout/process2"/>
    <dgm:cxn modelId="{15302476-6381-4E4A-9D58-A8438AC86BF7}" type="presOf" srcId="{1B02FAA5-501B-4659-8F01-089DED95B32F}" destId="{D6916D90-5D75-489E-B81D-21D3F8204460}" srcOrd="1" destOrd="0" presId="urn:microsoft.com/office/officeart/2005/8/layout/process2"/>
    <dgm:cxn modelId="{845F4FBC-12D2-44EC-9E87-E1929BFCAC35}" type="presOf" srcId="{D3510729-B024-4F40-A9F8-0D2A9C7F950F}" destId="{790747AC-20CA-40B1-B8B9-67EC8665F7C0}" srcOrd="0" destOrd="0" presId="urn:microsoft.com/office/officeart/2005/8/layout/process2"/>
    <dgm:cxn modelId="{1F532A22-BB1A-456A-8E3D-F548C90863D5}" srcId="{ACF7C832-39E9-4379-83DF-21277D92B7E8}" destId="{D3510729-B024-4F40-A9F8-0D2A9C7F950F}" srcOrd="0" destOrd="0" parTransId="{99A4AB5F-F76A-4B02-8136-37439064E948}" sibTransId="{1B02FAA5-501B-4659-8F01-089DED95B32F}"/>
    <dgm:cxn modelId="{EF94D230-F0BB-42F4-A6E5-A45F75BFFFC9}" type="presOf" srcId="{2A2E82BB-994B-47AD-AA06-9E1522C67DC1}" destId="{23026053-8321-4955-BE5D-388689A2FD55}" srcOrd="0" destOrd="0" presId="urn:microsoft.com/office/officeart/2005/8/layout/process2"/>
    <dgm:cxn modelId="{649CC88E-91E4-4B84-91AC-D075EAE4639B}" type="presOf" srcId="{E3663810-7DBA-4490-BEDB-C305ED9AE6A0}" destId="{2AC2A9B1-ED11-41F6-8D7B-A0261D5677F0}" srcOrd="0" destOrd="0" presId="urn:microsoft.com/office/officeart/2005/8/layout/process2"/>
    <dgm:cxn modelId="{642CBE32-A422-45D3-BBB9-2EA2B14C5B83}" type="presParOf" srcId="{68B5D07F-77C0-494F-80D5-D2DD2853D01E}" destId="{790747AC-20CA-40B1-B8B9-67EC8665F7C0}" srcOrd="0" destOrd="0" presId="urn:microsoft.com/office/officeart/2005/8/layout/process2"/>
    <dgm:cxn modelId="{1913924C-D5D9-421E-AE07-E739C4F1A856}" type="presParOf" srcId="{68B5D07F-77C0-494F-80D5-D2DD2853D01E}" destId="{962E07FC-FDF3-4082-A3E3-4C9699BBE223}" srcOrd="1" destOrd="0" presId="urn:microsoft.com/office/officeart/2005/8/layout/process2"/>
    <dgm:cxn modelId="{19099499-A676-48FE-941A-E0E93C0949DF}" type="presParOf" srcId="{962E07FC-FDF3-4082-A3E3-4C9699BBE223}" destId="{D6916D90-5D75-489E-B81D-21D3F8204460}" srcOrd="0" destOrd="0" presId="urn:microsoft.com/office/officeart/2005/8/layout/process2"/>
    <dgm:cxn modelId="{B3218C60-C1CE-4BCC-8FE3-2058FFAA77BF}" type="presParOf" srcId="{68B5D07F-77C0-494F-80D5-D2DD2853D01E}" destId="{CFB12F22-410F-4DF5-8345-E8587BE49E6D}" srcOrd="2" destOrd="0" presId="urn:microsoft.com/office/officeart/2005/8/layout/process2"/>
    <dgm:cxn modelId="{26E3980B-7E16-4D22-8361-0395BBAB4CE8}" type="presParOf" srcId="{68B5D07F-77C0-494F-80D5-D2DD2853D01E}" destId="{2AC2A9B1-ED11-41F6-8D7B-A0261D5677F0}" srcOrd="3" destOrd="0" presId="urn:microsoft.com/office/officeart/2005/8/layout/process2"/>
    <dgm:cxn modelId="{104E4BA7-F759-4E81-8583-CF5D685023B7}" type="presParOf" srcId="{2AC2A9B1-ED11-41F6-8D7B-A0261D5677F0}" destId="{BCB1ED3F-D356-4565-9D51-A6FE2510BCC3}" srcOrd="0" destOrd="0" presId="urn:microsoft.com/office/officeart/2005/8/layout/process2"/>
    <dgm:cxn modelId="{098059D1-8C29-4F03-9BDB-C9E109C7F4DA}" type="presParOf" srcId="{68B5D07F-77C0-494F-80D5-D2DD2853D01E}" destId="{23026053-8321-4955-BE5D-388689A2FD55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F2158E2-15C7-4BAC-85F7-F49753451BCA}">
      <dsp:nvSpPr>
        <dsp:cNvPr id="0" name=""/>
        <dsp:cNvSpPr/>
      </dsp:nvSpPr>
      <dsp:spPr>
        <a:xfrm>
          <a:off x="0" y="3059187"/>
          <a:ext cx="7786710" cy="10040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ar-DZ" altLang="zh-CN" sz="1900" b="1" i="0" u="none" strike="noStrike" kern="1200" normalizeH="0" baseline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يجب أن ترسل بطاقة الرغبات، </a:t>
          </a:r>
          <a:r>
            <a:rPr kumimoji="0" lang="ar-DZ" altLang="zh-CN" sz="1900" b="1" i="0" u="sng" strike="noStrike" kern="1200" normalizeH="0" baseline="0" dirty="0" err="1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حصرياً</a:t>
          </a:r>
          <a:r>
            <a:rPr kumimoji="0" lang="ar-DZ" altLang="zh-CN" sz="1900" b="1" i="0" u="sng" strike="noStrike" kern="1200" normalizeH="0" baseline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 عبر الخط </a:t>
          </a:r>
          <a:r>
            <a:rPr kumimoji="0" lang="ar-DZ" altLang="zh-CN" sz="1900" b="1" i="0" u="none" strike="noStrike" kern="1200" normalizeH="0" baseline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، على موقع الانترنت المخصص لهذا الغرض . </a:t>
          </a:r>
          <a:endParaRPr lang="fr-FR" sz="1900" kern="1200" dirty="0"/>
        </a:p>
      </dsp:txBody>
      <dsp:txXfrm>
        <a:off x="0" y="3059187"/>
        <a:ext cx="7786710" cy="1004093"/>
      </dsp:txXfrm>
    </dsp:sp>
    <dsp:sp modelId="{6CF8230A-1CEA-4234-B98F-6D807C534C6C}">
      <dsp:nvSpPr>
        <dsp:cNvPr id="0" name=""/>
        <dsp:cNvSpPr/>
      </dsp:nvSpPr>
      <dsp:spPr>
        <a:xfrm rot="10800000">
          <a:off x="0" y="1529953"/>
          <a:ext cx="7786710" cy="154429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ar-DZ" altLang="zh-CN" sz="1900" b="1" i="0" u="none" strike="noStrike" kern="1200" normalizeH="0" baseline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يجب على حامل شهادة </a:t>
          </a:r>
          <a:r>
            <a:rPr kumimoji="0" lang="ar-DZ" altLang="zh-CN" sz="1900" b="1" i="0" u="none" strike="noStrike" kern="1200" normalizeH="0" baseline="0" dirty="0" err="1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البكالوريا</a:t>
          </a:r>
          <a:r>
            <a:rPr kumimoji="0" lang="ar-DZ" altLang="zh-CN" sz="1900" b="1" i="0" u="none" strike="noStrike" kern="1200" normalizeH="0" baseline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 أن يحدد في بطاقة رغباته من ضمن اختياراته ، فرعين</a:t>
          </a:r>
          <a:r>
            <a:rPr lang="ar-DZ" altLang="zh-CN" sz="1900" b="1" kern="120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ea typeface="SimSun" pitchFamily="2" charset="-122"/>
              <a:cs typeface="Times New Roman" pitchFamily="18" charset="0"/>
            </a:rPr>
            <a:t> على الأقل</a:t>
          </a:r>
          <a:r>
            <a:rPr kumimoji="0" lang="ar-DZ" altLang="zh-CN" sz="1900" b="1" i="0" u="none" strike="noStrike" kern="1200" normalizeH="0" baseline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 من فروع التكوين في الليسانس</a:t>
          </a:r>
          <a:r>
            <a:rPr kumimoji="0" lang="ar-DZ" altLang="zh-CN" sz="1900" b="1" i="0" u="none" strike="noStrike" kern="1200" normalizeH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 ذات التسجيل المحلي أو </a:t>
          </a:r>
          <a:r>
            <a:rPr kumimoji="0" lang="ar-DZ" altLang="zh-CN" sz="1900" b="1" i="0" u="none" strike="noStrike" kern="1200" normalizeH="0" dirty="0" err="1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الجهوي</a:t>
          </a:r>
          <a:r>
            <a:rPr kumimoji="0" lang="ar-DZ" altLang="zh-CN" sz="1900" b="1" i="0" u="none" strike="noStrike" kern="1200" normalizeH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 </a:t>
          </a:r>
          <a:r>
            <a:rPr kumimoji="0" lang="ar-DZ" altLang="zh-CN" sz="1900" b="1" i="0" u="none" strike="noStrike" kern="1200" normalizeH="0" baseline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الذي تضمنه مؤسسة جامعية .</a:t>
          </a:r>
          <a:endParaRPr lang="fr-FR" sz="1900" kern="1200" dirty="0"/>
        </a:p>
      </dsp:txBody>
      <dsp:txXfrm rot="10800000">
        <a:off x="0" y="1529953"/>
        <a:ext cx="7786710" cy="1544296"/>
      </dsp:txXfrm>
    </dsp:sp>
    <dsp:sp modelId="{2E9A9287-9EFC-4842-B2BF-EE45E6022173}">
      <dsp:nvSpPr>
        <dsp:cNvPr id="0" name=""/>
        <dsp:cNvSpPr/>
      </dsp:nvSpPr>
      <dsp:spPr>
        <a:xfrm rot="10800000">
          <a:off x="0" y="718"/>
          <a:ext cx="7786710" cy="154429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ar-DZ" altLang="zh-CN" sz="1900" b="1" i="0" u="none" strike="noStrike" kern="1200" normalizeH="0" baseline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يجب أن يُسجل في بطاقة </a:t>
          </a:r>
          <a:r>
            <a:rPr kumimoji="0" lang="ar-SA" altLang="zh-CN" sz="1900" b="1" i="0" u="none" strike="noStrike" kern="1200" normalizeH="0" baseline="0" dirty="0" err="1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ال</a:t>
          </a:r>
          <a:r>
            <a:rPr kumimoji="0" lang="ar-DZ" altLang="zh-CN" sz="1900" b="1" i="0" u="none" strike="noStrike" kern="1200" normalizeH="0" baseline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رغبات من ستة (</a:t>
          </a:r>
          <a:r>
            <a:rPr kumimoji="0" lang="fr-FR" altLang="zh-CN" sz="1900" b="1" i="0" u="none" strike="noStrike" kern="1200" normalizeH="0" baseline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06</a:t>
          </a:r>
          <a:r>
            <a:rPr kumimoji="0" lang="ar-DZ" altLang="zh-CN" sz="1900" b="1" i="0" u="none" strike="noStrike" kern="1200" normalizeH="0" baseline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) اختيارات</a:t>
          </a:r>
          <a:r>
            <a:rPr kumimoji="0" lang="ar-DZ" altLang="zh-CN" sz="1900" b="1" i="0" u="none" strike="noStrike" kern="1200" normalizeH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 على الأقل إلى عشرة ( 10 ) اختيارات على الأكثر </a:t>
          </a:r>
          <a:r>
            <a:rPr kumimoji="0" lang="ar-SA" altLang="zh-CN" sz="1900" b="1" i="0" u="none" strike="noStrike" kern="1200" normalizeH="0" baseline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SimSun" pitchFamily="2" charset="-122"/>
              <a:cs typeface="Times New Roman" pitchFamily="18" charset="0"/>
            </a:rPr>
            <a:t> </a:t>
          </a:r>
          <a:r>
            <a:rPr lang="ar-DZ" altLang="zh-CN" sz="1900" b="1" kern="120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ea typeface="SimSun" pitchFamily="2" charset="-122"/>
              <a:cs typeface="Times New Roman" pitchFamily="18" charset="0"/>
            </a:rPr>
            <a:t>وفقا لترتيب تنازلي</a:t>
          </a:r>
          <a:r>
            <a:rPr lang="ar-SA" altLang="zh-CN" sz="1900" b="1" kern="120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ea typeface="SimSun" pitchFamily="2" charset="-122"/>
              <a:cs typeface="Times New Roman" pitchFamily="18" charset="0"/>
            </a:rPr>
            <a:t> </a:t>
          </a:r>
          <a:endParaRPr lang="fr-FR" sz="1900" kern="1200" dirty="0"/>
        </a:p>
      </dsp:txBody>
      <dsp:txXfrm rot="10800000">
        <a:off x="0" y="718"/>
        <a:ext cx="7786710" cy="1544296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AFF48DF-41EE-4025-9938-F48D8D9130B8}">
      <dsp:nvSpPr>
        <dsp:cNvPr id="0" name=""/>
        <dsp:cNvSpPr/>
      </dsp:nvSpPr>
      <dsp:spPr>
        <a:xfrm>
          <a:off x="2452714" y="346429"/>
          <a:ext cx="5854217" cy="472046"/>
        </a:xfrm>
        <a:prstGeom prst="roundRect">
          <a:avLst>
            <a:gd name="adj" fmla="val 10000"/>
          </a:avLst>
        </a:prstGeom>
        <a:solidFill>
          <a:schemeClr val="accent6">
            <a:tint val="50000"/>
          </a:schemeClr>
        </a:solidFill>
        <a:ln w="10000" cap="flat" cmpd="sng" algn="ctr">
          <a:solidFill>
            <a:schemeClr val="accent6"/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miri" pitchFamily="2" charset="-78"/>
              <a:ea typeface="Times New Roman" pitchFamily="18" charset="0"/>
              <a:cs typeface="Amiri" pitchFamily="2" charset="-78"/>
            </a:rPr>
            <a:t>طلب المعادلة ( بالنسبة للحاصلين على </a:t>
          </a:r>
          <a:r>
            <a:rPr lang="ar-DZ" sz="2400" b="1" kern="1200" dirty="0" err="1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miri" pitchFamily="2" charset="-78"/>
              <a:ea typeface="Times New Roman" pitchFamily="18" charset="0"/>
              <a:cs typeface="Amiri" pitchFamily="2" charset="-78"/>
            </a:rPr>
            <a:t>بكالوريا</a:t>
          </a:r>
          <a:r>
            <a:rPr lang="ar-DZ" sz="2400" b="1" kern="120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miri" pitchFamily="2" charset="-78"/>
              <a:ea typeface="Times New Roman" pitchFamily="18" charset="0"/>
              <a:cs typeface="Amiri" pitchFamily="2" charset="-78"/>
            </a:rPr>
            <a:t> أجنبية )</a:t>
          </a:r>
          <a:endParaRPr lang="fr-FR" sz="2400" kern="1200" dirty="0">
            <a:latin typeface="Amiri" pitchFamily="2" charset="-78"/>
            <a:cs typeface="Amiri" pitchFamily="2" charset="-78"/>
          </a:endParaRPr>
        </a:p>
      </dsp:txBody>
      <dsp:txXfrm>
        <a:off x="2452714" y="346429"/>
        <a:ext cx="5854217" cy="472046"/>
      </dsp:txXfrm>
    </dsp:sp>
    <dsp:sp modelId="{4F633482-7BF2-4838-B225-1CE83EE5BD9A}">
      <dsp:nvSpPr>
        <dsp:cNvPr id="0" name=""/>
        <dsp:cNvSpPr/>
      </dsp:nvSpPr>
      <dsp:spPr>
        <a:xfrm>
          <a:off x="7002943" y="818475"/>
          <a:ext cx="718567" cy="447594"/>
        </a:xfrm>
        <a:custGeom>
          <a:avLst/>
          <a:gdLst/>
          <a:ahLst/>
          <a:cxnLst/>
          <a:rect l="0" t="0" r="0" b="0"/>
          <a:pathLst>
            <a:path>
              <a:moveTo>
                <a:pt x="718567" y="0"/>
              </a:moveTo>
              <a:lnTo>
                <a:pt x="718567" y="447594"/>
              </a:lnTo>
              <a:lnTo>
                <a:pt x="0" y="44759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EB82B3-4041-4F21-87A9-4CBCC84EE26F}">
      <dsp:nvSpPr>
        <dsp:cNvPr id="0" name=""/>
        <dsp:cNvSpPr/>
      </dsp:nvSpPr>
      <dsp:spPr>
        <a:xfrm>
          <a:off x="3645" y="1045717"/>
          <a:ext cx="6999297" cy="440704"/>
        </a:xfrm>
        <a:prstGeom prst="roundRect">
          <a:avLst>
            <a:gd name="adj" fmla="val 10000"/>
          </a:avLst>
        </a:prstGeom>
        <a:solidFill>
          <a:schemeClr val="accent1">
            <a:tint val="50000"/>
          </a:schemeClr>
        </a:solidFill>
        <a:ln w="10000" cap="flat" cmpd="sng" algn="ctr">
          <a:solidFill>
            <a:schemeClr val="accent1"/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43815" tIns="29210" rIns="43815" bIns="29210" numCol="1" spcCol="1270" anchor="ctr" anchorCtr="0">
          <a:noAutofit/>
          <a:scene3d>
            <a:camera prst="orthographicFront"/>
            <a:lightRig rig="threePt" dir="t"/>
          </a:scene3d>
          <a:sp3d extrusionH="57150">
            <a:bevelT w="69850" h="69850" prst="divot"/>
          </a:sp3d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300" b="1" kern="120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miri" pitchFamily="2" charset="-78"/>
              <a:ea typeface="Times New Roman" pitchFamily="18" charset="0"/>
              <a:cs typeface="Amiri" pitchFamily="2" charset="-78"/>
            </a:rPr>
            <a:t>إيداع الملف عبر الأرضية </a:t>
          </a:r>
          <a:r>
            <a:rPr lang="fr-FR" sz="2300" b="1" kern="120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miri" pitchFamily="2" charset="-78"/>
              <a:ea typeface="Times New Roman" pitchFamily="18" charset="0"/>
              <a:cs typeface="Amiri" pitchFamily="2" charset="-78"/>
            </a:rPr>
            <a:t>PROGRES</a:t>
          </a:r>
          <a:r>
            <a:rPr lang="ar-DZ" sz="2300" b="1" kern="120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miri" pitchFamily="2" charset="-78"/>
              <a:ea typeface="Times New Roman" pitchFamily="18" charset="0"/>
              <a:cs typeface="Amiri" pitchFamily="2" charset="-78"/>
            </a:rPr>
            <a:t> بعنوان (الواجهة طلبة دوليين)</a:t>
          </a:r>
          <a:endParaRPr lang="fr-FR" sz="2300" kern="1200" dirty="0">
            <a:latin typeface="Amiri" pitchFamily="2" charset="-78"/>
            <a:cs typeface="Amiri" pitchFamily="2" charset="-78"/>
          </a:endParaRPr>
        </a:p>
      </dsp:txBody>
      <dsp:txXfrm>
        <a:off x="3645" y="1045717"/>
        <a:ext cx="6999297" cy="440704"/>
      </dsp:txXfrm>
    </dsp:sp>
    <dsp:sp modelId="{BD7D9722-FADB-414E-B18E-1F4C3DE00549}">
      <dsp:nvSpPr>
        <dsp:cNvPr id="0" name=""/>
        <dsp:cNvSpPr/>
      </dsp:nvSpPr>
      <dsp:spPr>
        <a:xfrm>
          <a:off x="7047009" y="818475"/>
          <a:ext cx="674500" cy="1115110"/>
        </a:xfrm>
        <a:custGeom>
          <a:avLst/>
          <a:gdLst/>
          <a:ahLst/>
          <a:cxnLst/>
          <a:rect l="0" t="0" r="0" b="0"/>
          <a:pathLst>
            <a:path>
              <a:moveTo>
                <a:pt x="674500" y="0"/>
              </a:moveTo>
              <a:lnTo>
                <a:pt x="674500" y="1115110"/>
              </a:lnTo>
              <a:lnTo>
                <a:pt x="0" y="111511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619C58-EB3D-414C-8B14-19CED0E9F8D8}">
      <dsp:nvSpPr>
        <dsp:cNvPr id="0" name=""/>
        <dsp:cNvSpPr/>
      </dsp:nvSpPr>
      <dsp:spPr>
        <a:xfrm>
          <a:off x="3645" y="1713664"/>
          <a:ext cx="7043364" cy="439841"/>
        </a:xfrm>
        <a:prstGeom prst="roundRect">
          <a:avLst>
            <a:gd name="adj" fmla="val 10000"/>
          </a:avLst>
        </a:prstGeom>
        <a:solidFill>
          <a:schemeClr val="accent1">
            <a:tint val="50000"/>
          </a:schemeClr>
        </a:solidFill>
        <a:ln w="10000" cap="flat" cmpd="sng" algn="ctr">
          <a:solidFill>
            <a:schemeClr val="accent1"/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43815" tIns="29210" rIns="43815" bIns="29210" numCol="1" spcCol="1270" anchor="ctr" anchorCtr="0">
          <a:noAutofit/>
          <a:scene3d>
            <a:camera prst="orthographicFront"/>
            <a:lightRig rig="threePt" dir="t"/>
          </a:scene3d>
          <a:sp3d extrusionH="57150">
            <a:bevelT w="69850" h="69850" prst="divot"/>
          </a:sp3d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300" b="1" kern="120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miri" pitchFamily="2" charset="-78"/>
              <a:cs typeface="Amiri" pitchFamily="2" charset="-78"/>
            </a:rPr>
            <a:t>التوجيه : يعبر </a:t>
          </a:r>
          <a:r>
            <a:rPr lang="ar-DZ" sz="2300" b="1" kern="1200" dirty="0" err="1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miri" pitchFamily="2" charset="-78"/>
              <a:cs typeface="Amiri" pitchFamily="2" charset="-78"/>
            </a:rPr>
            <a:t>المترشح</a:t>
          </a:r>
          <a:r>
            <a:rPr lang="ar-DZ" sz="2300" b="1" kern="120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miri" pitchFamily="2" charset="-78"/>
              <a:cs typeface="Amiri" pitchFamily="2" charset="-78"/>
            </a:rPr>
            <a:t> عن 06 </a:t>
          </a:r>
          <a:r>
            <a:rPr lang="ar-DZ" sz="2300" b="1" kern="1200" dirty="0" err="1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miri" pitchFamily="2" charset="-78"/>
              <a:cs typeface="Amiri" pitchFamily="2" charset="-78"/>
            </a:rPr>
            <a:t>إختيارات</a:t>
          </a:r>
          <a:r>
            <a:rPr lang="ar-DZ" sz="2300" b="1" kern="120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miri" pitchFamily="2" charset="-78"/>
              <a:cs typeface="Amiri" pitchFamily="2" charset="-78"/>
            </a:rPr>
            <a:t> ، على إثرها يتم توجيهه </a:t>
          </a:r>
          <a:endParaRPr lang="fr-FR" sz="2300" kern="1200" dirty="0">
            <a:latin typeface="Amiri" pitchFamily="2" charset="-78"/>
            <a:cs typeface="Amiri" pitchFamily="2" charset="-78"/>
          </a:endParaRPr>
        </a:p>
      </dsp:txBody>
      <dsp:txXfrm>
        <a:off x="3645" y="1713664"/>
        <a:ext cx="7043364" cy="439841"/>
      </dsp:txXfrm>
    </dsp:sp>
    <dsp:sp modelId="{83E72768-39A2-4E32-9ADD-9B34426B9B38}">
      <dsp:nvSpPr>
        <dsp:cNvPr id="0" name=""/>
        <dsp:cNvSpPr/>
      </dsp:nvSpPr>
      <dsp:spPr>
        <a:xfrm>
          <a:off x="7136088" y="818475"/>
          <a:ext cx="585421" cy="1841758"/>
        </a:xfrm>
        <a:custGeom>
          <a:avLst/>
          <a:gdLst/>
          <a:ahLst/>
          <a:cxnLst/>
          <a:rect l="0" t="0" r="0" b="0"/>
          <a:pathLst>
            <a:path>
              <a:moveTo>
                <a:pt x="585421" y="0"/>
              </a:moveTo>
              <a:lnTo>
                <a:pt x="585421" y="1841758"/>
              </a:lnTo>
              <a:lnTo>
                <a:pt x="0" y="184175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11244C-DF30-411D-AD3F-50DE2A6DDA96}">
      <dsp:nvSpPr>
        <dsp:cNvPr id="0" name=""/>
        <dsp:cNvSpPr/>
      </dsp:nvSpPr>
      <dsp:spPr>
        <a:xfrm>
          <a:off x="3645" y="2380748"/>
          <a:ext cx="7132443" cy="558970"/>
        </a:xfrm>
        <a:prstGeom prst="roundRect">
          <a:avLst>
            <a:gd name="adj" fmla="val 10000"/>
          </a:avLst>
        </a:prstGeom>
        <a:solidFill>
          <a:schemeClr val="accent1">
            <a:tint val="50000"/>
          </a:schemeClr>
        </a:solidFill>
        <a:ln w="10000" cap="flat" cmpd="sng" algn="ctr">
          <a:solidFill>
            <a:schemeClr val="accent1"/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43815" tIns="29210" rIns="43815" bIns="29210" numCol="1" spcCol="1270" anchor="ctr" anchorCtr="0">
          <a:noAutofit/>
          <a:scene3d>
            <a:camera prst="orthographicFront"/>
            <a:lightRig rig="threePt" dir="t"/>
          </a:scene3d>
          <a:sp3d extrusionH="57150">
            <a:bevelT w="69850" h="69850" prst="divot"/>
          </a:sp3d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300" b="1" kern="120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miri" pitchFamily="2" charset="-78"/>
              <a:ea typeface="Times New Roman" pitchFamily="18" charset="0"/>
              <a:cs typeface="Amiri" pitchFamily="2" charset="-78"/>
            </a:rPr>
            <a:t>التوجه إلى مؤسسات التوجيه و إيداع الملف لإتمام إجراءات التسجيل </a:t>
          </a:r>
          <a:endParaRPr lang="fr-FR" sz="2300" kern="1200" dirty="0">
            <a:latin typeface="Amiri" pitchFamily="2" charset="-78"/>
            <a:cs typeface="Amiri" pitchFamily="2" charset="-78"/>
          </a:endParaRPr>
        </a:p>
      </dsp:txBody>
      <dsp:txXfrm>
        <a:off x="3645" y="2380748"/>
        <a:ext cx="7132443" cy="558970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51EEA31-B6EF-4ACC-8A2A-6AB18EA9FD7B}">
      <dsp:nvSpPr>
        <dsp:cNvPr id="0" name=""/>
        <dsp:cNvSpPr/>
      </dsp:nvSpPr>
      <dsp:spPr>
        <a:xfrm>
          <a:off x="0" y="47562"/>
          <a:ext cx="7500990" cy="5925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b="1" kern="1200" cap="none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miri" pitchFamily="2" charset="-78"/>
              <a:cs typeface="Amiri" pitchFamily="2" charset="-78"/>
            </a:rPr>
            <a:t>ملف التسجيل النهائي</a:t>
          </a:r>
          <a:endParaRPr lang="fr-FR" sz="2000" b="1" kern="1200" cap="none" spc="50" dirty="0">
            <a:ln w="11430"/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  <a:latin typeface="Amiri" pitchFamily="2" charset="-78"/>
            <a:cs typeface="Amiri" pitchFamily="2" charset="-78"/>
          </a:endParaRPr>
        </a:p>
      </dsp:txBody>
      <dsp:txXfrm>
        <a:off x="0" y="47562"/>
        <a:ext cx="7500990" cy="592524"/>
      </dsp:txXfrm>
    </dsp:sp>
    <dsp:sp modelId="{54620DFC-69C4-4924-94CF-0F78A9A213DC}">
      <dsp:nvSpPr>
        <dsp:cNvPr id="0" name=""/>
        <dsp:cNvSpPr/>
      </dsp:nvSpPr>
      <dsp:spPr>
        <a:xfrm>
          <a:off x="0" y="640087"/>
          <a:ext cx="7500990" cy="337635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r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1500" b="1" kern="1200" cap="none" spc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miri" pitchFamily="2" charset="-78"/>
              <a:ea typeface="Times New Roman" pitchFamily="18" charset="0"/>
              <a:cs typeface="Amiri" pitchFamily="2" charset="-78"/>
            </a:rPr>
            <a:t>النسخة الأصلية لشهادة البكالوريا</a:t>
          </a:r>
          <a:endParaRPr lang="fr-FR" sz="1500" b="1" kern="1200" cap="none" spc="0" dirty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Amiri" pitchFamily="2" charset="-78"/>
            <a:cs typeface="Amiri" pitchFamily="2" charset="-78"/>
          </a:endParaRPr>
        </a:p>
        <a:p>
          <a:pPr marL="114300" lvl="1" indent="-114300" algn="r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1500" b="1" kern="1200" cap="none" spc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miri" pitchFamily="2" charset="-78"/>
              <a:ea typeface="Times New Roman" pitchFamily="18" charset="0"/>
              <a:cs typeface="Amiri" pitchFamily="2" charset="-78"/>
            </a:rPr>
            <a:t>النسخة الأصلية لكشف نقاط البكالوريا</a:t>
          </a:r>
          <a:endParaRPr lang="ar-DZ" sz="1500" b="1" kern="1200" cap="none" spc="0" dirty="0" smtClean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Amiri" pitchFamily="2" charset="-78"/>
            <a:ea typeface="Times New Roman" pitchFamily="18" charset="0"/>
            <a:cs typeface="Amiri" pitchFamily="2" charset="-78"/>
          </a:endParaRPr>
        </a:p>
        <a:p>
          <a:pPr marL="114300" lvl="1" indent="-114300" algn="r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1500" b="1" kern="1200" cap="none" spc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miri" pitchFamily="2" charset="-78"/>
              <a:ea typeface="Times New Roman" pitchFamily="18" charset="0"/>
              <a:cs typeface="Amiri" pitchFamily="2" charset="-78"/>
            </a:rPr>
            <a:t>النسخة الأصلية لشهادة المعادلة ( بالنسبة للحائزين على بكالوريا أجنبية )</a:t>
          </a:r>
          <a:endParaRPr lang="ar-DZ" sz="1500" b="1" kern="1200" cap="none" spc="0" dirty="0" smtClean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Amiri" pitchFamily="2" charset="-78"/>
            <a:ea typeface="Times New Roman" pitchFamily="18" charset="0"/>
            <a:cs typeface="Amiri" pitchFamily="2" charset="-78"/>
          </a:endParaRPr>
        </a:p>
        <a:p>
          <a:pPr marL="114300" lvl="1" indent="-114300" algn="r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1500" b="1" kern="1200" cap="none" spc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miri" pitchFamily="2" charset="-78"/>
              <a:cs typeface="Amiri" pitchFamily="2" charset="-78"/>
            </a:rPr>
            <a:t>النسخة الأصلية للملف الطبي</a:t>
          </a:r>
          <a:endParaRPr lang="ar-DZ" sz="1500" b="1" kern="1200" cap="none" spc="0" dirty="0" smtClean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Amiri" pitchFamily="2" charset="-78"/>
            <a:cs typeface="Amiri" pitchFamily="2" charset="-78"/>
          </a:endParaRPr>
        </a:p>
        <a:p>
          <a:pPr marL="114300" lvl="1" indent="-114300" algn="r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1500" b="1" kern="1200" cap="none" spc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miri" pitchFamily="2" charset="-78"/>
              <a:cs typeface="Amiri" pitchFamily="2" charset="-78"/>
            </a:rPr>
            <a:t>شهادة الميلاد</a:t>
          </a:r>
          <a:endParaRPr lang="ar-DZ" sz="1500" b="1" kern="1200" cap="none" spc="0" dirty="0" smtClean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Amiri" pitchFamily="2" charset="-78"/>
            <a:cs typeface="Amiri" pitchFamily="2" charset="-78"/>
          </a:endParaRPr>
        </a:p>
        <a:p>
          <a:pPr marL="114300" lvl="1" indent="-114300" algn="r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1500" b="1" kern="1200" cap="none" spc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miri" pitchFamily="2" charset="-78"/>
              <a:cs typeface="Amiri" pitchFamily="2" charset="-78"/>
            </a:rPr>
            <a:t>شهادة الجنسية</a:t>
          </a:r>
          <a:endParaRPr lang="ar-DZ" sz="1500" b="1" kern="1200" cap="none" spc="0" dirty="0" smtClean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Amiri" pitchFamily="2" charset="-78"/>
            <a:cs typeface="Amiri" pitchFamily="2" charset="-78"/>
          </a:endParaRPr>
        </a:p>
        <a:p>
          <a:pPr marL="114300" lvl="1" indent="-114300" algn="r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1500" b="1" kern="1200" cap="none" spc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miri" pitchFamily="2" charset="-78"/>
              <a:cs typeface="Amiri" pitchFamily="2" charset="-78"/>
            </a:rPr>
            <a:t>02 صور شمسية</a:t>
          </a:r>
          <a:endParaRPr lang="fr-FR" sz="1500" b="1" kern="1200" cap="none" spc="0" dirty="0" smtClean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Amiri" pitchFamily="2" charset="-78"/>
            <a:cs typeface="Amiri" pitchFamily="2" charset="-78"/>
          </a:endParaRPr>
        </a:p>
        <a:p>
          <a:pPr marL="114300" lvl="1" indent="-114300" algn="r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1500" b="1" kern="1200" cap="none" spc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miri" pitchFamily="2" charset="-78"/>
              <a:ea typeface="Times New Roman" pitchFamily="18" charset="0"/>
              <a:cs typeface="Amiri" pitchFamily="2" charset="-78"/>
            </a:rPr>
            <a:t>حقوق التسجيل ( 200 دج )</a:t>
          </a:r>
          <a:endParaRPr lang="ar-DZ" sz="1500" b="1" kern="1200" cap="none" spc="0" dirty="0" smtClean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Amiri" pitchFamily="2" charset="-78"/>
            <a:ea typeface="Times New Roman" pitchFamily="18" charset="0"/>
            <a:cs typeface="Amiri" pitchFamily="2" charset="-78"/>
          </a:endParaRPr>
        </a:p>
        <a:p>
          <a:pPr marL="114300" lvl="1" indent="-114300" algn="r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1500" b="1" kern="1200" cap="none" spc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miri" pitchFamily="2" charset="-78"/>
              <a:cs typeface="Amiri" pitchFamily="2" charset="-78"/>
            </a:rPr>
            <a:t>الترجمة الرسمية لأي وثيقة حررت بلغة غير اللغات التالية ( العربية ، الفرنسية ، الإنجليزية </a:t>
          </a:r>
          <a:endParaRPr lang="fr-FR" sz="1500" b="1" kern="1200" cap="none" spc="0" dirty="0" smtClean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Amiri" pitchFamily="2" charset="-78"/>
            <a:cs typeface="Amiri" pitchFamily="2" charset="-78"/>
          </a:endParaRPr>
        </a:p>
      </dsp:txBody>
      <dsp:txXfrm>
        <a:off x="0" y="640087"/>
        <a:ext cx="7500990" cy="3376350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6538438-CADE-41A1-A6DF-93D44C6B2360}">
      <dsp:nvSpPr>
        <dsp:cNvPr id="0" name=""/>
        <dsp:cNvSpPr/>
      </dsp:nvSpPr>
      <dsp:spPr>
        <a:xfrm>
          <a:off x="4917041" y="45356"/>
          <a:ext cx="3510996" cy="3266872"/>
        </a:xfrm>
        <a:prstGeom prst="roundRect">
          <a:avLst>
            <a:gd name="adj" fmla="val 10000"/>
          </a:avLst>
        </a:prstGeom>
        <a:solidFill>
          <a:schemeClr val="accent1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dvertisingMedium" pitchFamily="2" charset="-78"/>
            </a:rPr>
            <a:t>إيداع طلب تسجيل لدى إحدى المؤسسات الجامعية وفقا للشروط </a:t>
          </a:r>
          <a:r>
            <a:rPr lang="ar-DZ" sz="2400" b="1" kern="1200" cap="none" spc="0" dirty="0" err="1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dvertisingMedium" pitchFamily="2" charset="-78"/>
            </a:rPr>
            <a:t>البيداغوجية</a:t>
          </a:r>
          <a:r>
            <a:rPr lang="ar-DZ" sz="24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dvertisingMedium" pitchFamily="2" charset="-78"/>
            </a:rPr>
            <a:t> لسنة حصولهم على </a:t>
          </a:r>
          <a:r>
            <a:rPr lang="ar-DZ" sz="2400" b="1" kern="1200" cap="none" spc="0" dirty="0" err="1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dvertisingMedium" pitchFamily="2" charset="-78"/>
            </a:rPr>
            <a:t>البكالوريا</a:t>
          </a:r>
          <a:r>
            <a:rPr lang="ar-DZ" sz="24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dvertisingMedium" pitchFamily="2" charset="-78"/>
            </a:rPr>
            <a:t> و في حدود المقاعد </a:t>
          </a:r>
          <a:r>
            <a:rPr lang="ar-DZ" sz="2400" b="1" kern="1200" cap="none" spc="0" dirty="0" err="1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dvertisingMedium" pitchFamily="2" charset="-78"/>
            </a:rPr>
            <a:t>البيداغوجية</a:t>
          </a:r>
          <a:r>
            <a:rPr lang="ar-DZ" sz="24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dvertisingMedium" pitchFamily="2" charset="-78"/>
            </a:rPr>
            <a:t> المتاحة </a:t>
          </a:r>
          <a:endParaRPr lang="fr-FR" sz="24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cs typeface="AdvertisingMedium" pitchFamily="2" charset="-78"/>
          </a:endParaRPr>
        </a:p>
      </dsp:txBody>
      <dsp:txXfrm>
        <a:off x="4917041" y="45356"/>
        <a:ext cx="3510996" cy="3266872"/>
      </dsp:txXfrm>
    </dsp:sp>
    <dsp:sp modelId="{587C1B12-E0FB-42A3-B153-E2DBBBFB518D}">
      <dsp:nvSpPr>
        <dsp:cNvPr id="0" name=""/>
        <dsp:cNvSpPr/>
      </dsp:nvSpPr>
      <dsp:spPr>
        <a:xfrm rot="10800000">
          <a:off x="3821610" y="1243429"/>
          <a:ext cx="744331" cy="8707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/>
        </a:solidFill>
        <a:ln w="47625" cap="flat" cmpd="dbl" algn="ctr">
          <a:solidFill>
            <a:schemeClr val="lt1"/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-80000"/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400" b="1" kern="1200" cap="none" spc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chemeClr val="bg2">
                <a:tint val="85000"/>
                <a:satMod val="155000"/>
              </a:schemeClr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  <a:cs typeface="AdvertisingMedium" pitchFamily="2" charset="-78"/>
          </a:endParaRPr>
        </a:p>
      </dsp:txBody>
      <dsp:txXfrm rot="10800000">
        <a:off x="3821610" y="1243429"/>
        <a:ext cx="744331" cy="870727"/>
      </dsp:txXfrm>
    </dsp:sp>
    <dsp:sp modelId="{BEE67F1D-6775-4752-827C-3A6808AB194C}">
      <dsp:nvSpPr>
        <dsp:cNvPr id="0" name=""/>
        <dsp:cNvSpPr/>
      </dsp:nvSpPr>
      <dsp:spPr>
        <a:xfrm>
          <a:off x="1646" y="45356"/>
          <a:ext cx="3510996" cy="3266872"/>
        </a:xfrm>
        <a:prstGeom prst="roundRect">
          <a:avLst>
            <a:gd name="adj" fmla="val 10000"/>
          </a:avLst>
        </a:prstGeom>
        <a:solidFill>
          <a:schemeClr val="accent1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cap="none" spc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dvertisingMedium" pitchFamily="2" charset="-78"/>
            </a:rPr>
            <a:t>يمكن لحاملي شهادة بكالوريا أجنبية محصل عليها قبل 2026 و الذين لم يقوموا بأي تسجيل جامعي منذ حصولهم عليها ، إيداع طلب تسجيل إبتداء لدى إحدى المؤسسات الجامعية </a:t>
          </a:r>
          <a:endParaRPr lang="fr-FR" sz="24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cs typeface="AdvertisingMedium" pitchFamily="2" charset="-78"/>
          </a:endParaRPr>
        </a:p>
      </dsp:txBody>
      <dsp:txXfrm>
        <a:off x="1646" y="45356"/>
        <a:ext cx="3510996" cy="326687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1420038-9003-4E79-81C3-FA3BAFC7DB68}">
      <dsp:nvSpPr>
        <dsp:cNvPr id="0" name=""/>
        <dsp:cNvSpPr/>
      </dsp:nvSpPr>
      <dsp:spPr>
        <a:xfrm>
          <a:off x="0" y="642940"/>
          <a:ext cx="8167702" cy="2812950"/>
        </a:xfrm>
        <a:prstGeom prst="rect">
          <a:avLst/>
        </a:prstGeom>
        <a:solidFill>
          <a:schemeClr val="lt1"/>
        </a:solidFill>
        <a:ln w="1905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633904" tIns="791464" rIns="633904" bIns="184912" numCol="1" spcCol="1270" anchor="t" anchorCtr="0">
          <a:noAutofit/>
        </a:bodyPr>
        <a:lstStyle/>
        <a:p>
          <a:pPr marL="228600" lvl="1" indent="-228600" algn="just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600" b="1" kern="1200" dirty="0" smtClean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Times New Roman" pitchFamily="18" charset="0"/>
              <a:cs typeface="AdvertisingExtraBold" pitchFamily="2" charset="-78"/>
            </a:rPr>
            <a:t>يتوجب على الطالب تأكيد تسجيله الأولي كما </a:t>
          </a:r>
          <a:r>
            <a:rPr lang="ar-DZ" sz="2600" b="1" kern="1200" dirty="0" smtClean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Times New Roman" pitchFamily="18" charset="0"/>
              <a:cs typeface="AdvertisingExtraBold" pitchFamily="2" charset="-78"/>
            </a:rPr>
            <a:t>ي</a:t>
          </a:r>
          <a:r>
            <a:rPr lang="ar-SA" sz="2600" b="1" kern="1200" dirty="0" smtClean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Times New Roman" pitchFamily="18" charset="0"/>
              <a:cs typeface="AdvertisingExtraBold" pitchFamily="2" charset="-78"/>
            </a:rPr>
            <a:t>سمح له أيضا  بتعديل بطاقة رغباته السابقة</a:t>
          </a:r>
          <a:r>
            <a:rPr lang="ar-DZ" sz="2600" b="1" kern="1200" dirty="0" smtClean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Times New Roman" pitchFamily="18" charset="0"/>
              <a:cs typeface="AdvertisingExtraBold" pitchFamily="2" charset="-78"/>
            </a:rPr>
            <a:t> ، و ف</a:t>
          </a:r>
          <a:r>
            <a:rPr lang="ar-SA" sz="2600" b="1" kern="1200" dirty="0" smtClean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Times New Roman" pitchFamily="18" charset="0"/>
              <a:cs typeface="AdvertisingExtraBold" pitchFamily="2" charset="-78"/>
            </a:rPr>
            <a:t>ي هذه الحالة سيتم توجيهه حسب بطاقة رغب</a:t>
          </a:r>
          <a:r>
            <a:rPr lang="ar-DZ" sz="2600" b="1" kern="1200" dirty="0" smtClean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Times New Roman" pitchFamily="18" charset="0"/>
              <a:cs typeface="AdvertisingExtraBold" pitchFamily="2" charset="-78"/>
            </a:rPr>
            <a:t>ا</a:t>
          </a:r>
          <a:r>
            <a:rPr lang="ar-SA" sz="2600" b="1" kern="1200" dirty="0" smtClean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Times New Roman" pitchFamily="18" charset="0"/>
              <a:cs typeface="AdvertisingExtraBold" pitchFamily="2" charset="-78"/>
            </a:rPr>
            <a:t>ته الثانية</a:t>
          </a:r>
          <a:endParaRPr lang="fr-FR" sz="2600" kern="1200" dirty="0">
            <a:solidFill>
              <a:schemeClr val="tx1"/>
            </a:solidFill>
            <a:cs typeface="AdvertisingExtraBold" pitchFamily="2" charset="-78"/>
          </a:endParaRPr>
        </a:p>
      </dsp:txBody>
      <dsp:txXfrm>
        <a:off x="0" y="642940"/>
        <a:ext cx="8167702" cy="2812950"/>
      </dsp:txXfrm>
    </dsp:sp>
    <dsp:sp modelId="{913D7351-2F0B-4D6F-83CB-83BADC5E910E}">
      <dsp:nvSpPr>
        <dsp:cNvPr id="0" name=""/>
        <dsp:cNvSpPr/>
      </dsp:nvSpPr>
      <dsp:spPr>
        <a:xfrm>
          <a:off x="2286017" y="71442"/>
          <a:ext cx="5717391" cy="1121760"/>
        </a:xfrm>
        <a:prstGeom prst="roundRect">
          <a:avLst/>
        </a:prstGeom>
        <a:solidFill>
          <a:schemeClr val="accent5">
            <a:tint val="50000"/>
          </a:schemeClr>
        </a:solidFill>
        <a:ln w="10000" cap="flat" cmpd="sng" algn="ctr">
          <a:solidFill>
            <a:schemeClr val="accent5"/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216104" tIns="0" rIns="216104" bIns="0" numCol="1" spcCol="1270" anchor="ctr" anchorCtr="0">
          <a:noAutofit/>
        </a:bodyPr>
        <a:lstStyle/>
        <a:p>
          <a:pPr lvl="0" algn="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800" kern="1200" dirty="0" smtClean="0">
              <a:cs typeface="AdvertisingExtraBold" pitchFamily="2" charset="-78"/>
            </a:rPr>
            <a:t>مرحلة تأكيد التسجيل</a:t>
          </a:r>
          <a:endParaRPr lang="fr-FR" sz="3800" kern="1200" dirty="0">
            <a:cs typeface="AdvertisingExtraBold" pitchFamily="2" charset="-78"/>
          </a:endParaRPr>
        </a:p>
      </dsp:txBody>
      <dsp:txXfrm>
        <a:off x="2286017" y="71442"/>
        <a:ext cx="5717391" cy="112176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B43652B-176B-48D8-851B-E83281D12439}">
      <dsp:nvSpPr>
        <dsp:cNvPr id="0" name=""/>
        <dsp:cNvSpPr/>
      </dsp:nvSpPr>
      <dsp:spPr>
        <a:xfrm>
          <a:off x="-1" y="950"/>
          <a:ext cx="8001059" cy="829757"/>
        </a:xfrm>
        <a:prstGeom prst="homePlate">
          <a:avLst/>
        </a:prstGeom>
        <a:solidFill>
          <a:schemeClr val="accent4">
            <a:tint val="50000"/>
          </a:schemeClr>
        </a:solidFill>
        <a:ln w="10000" cap="flat" cmpd="sng" algn="ctr">
          <a:solidFill>
            <a:schemeClr val="accent4"/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99568" tIns="53340" rIns="365900" bIns="53340" numCol="1" spcCol="1270" anchor="ctr" anchorCtr="0">
          <a:noAutofit/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lvl="0" algn="ctr" defTabSz="622300" rtl="1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kumimoji="0" lang="fr-FR" altLang="zh-CN" sz="1400" b="1" i="0" u="none" strike="noStrike" kern="1200" cap="none" spc="0" normalizeH="0" baseline="0" dirty="0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      </a:t>
          </a:r>
          <a:r>
            <a:rPr kumimoji="0" lang="ar-DZ" altLang="zh-CN" sz="1400" b="1" i="0" u="none" strike="noStrike" kern="1200" cap="none" spc="0" normalizeH="0" baseline="0" dirty="0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تتكفل المعالجة الوطنية المعلوماتية بمجمل بطاقات الرغبات لحاملي شهادة </a:t>
          </a:r>
          <a:r>
            <a:rPr kumimoji="0" lang="ar-DZ" altLang="zh-CN" sz="1400" b="1" i="0" u="none" strike="noStrike" kern="1200" cap="none" spc="0" normalizeH="0" baseline="0" dirty="0" err="1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البكالوريا</a:t>
          </a:r>
          <a:r>
            <a:rPr kumimoji="0" lang="ar-DZ" altLang="zh-CN" sz="1400" b="1" i="0" u="none" strike="noStrike" kern="1200" cap="none" spc="0" normalizeH="0" baseline="0" dirty="0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 الجدد التي تم ملؤها عبر الخط .</a:t>
          </a:r>
          <a:endParaRPr lang="fr-FR" sz="1400" b="1" kern="1200" cap="none" spc="0" dirty="0">
            <a:ln w="1905">
              <a:solidFill>
                <a:schemeClr val="tx1"/>
              </a:solidFill>
            </a:ln>
            <a:solidFill>
              <a:schemeClr val="tx1"/>
            </a:soli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-1" y="950"/>
        <a:ext cx="8001059" cy="829757"/>
      </dsp:txXfrm>
    </dsp:sp>
    <dsp:sp modelId="{3F6000AF-C48F-4B44-BDC1-846674CB40F6}">
      <dsp:nvSpPr>
        <dsp:cNvPr id="0" name=""/>
        <dsp:cNvSpPr/>
      </dsp:nvSpPr>
      <dsp:spPr>
        <a:xfrm>
          <a:off x="7171298" y="4"/>
          <a:ext cx="829757" cy="82975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176747-3A3D-4E61-815B-9C451C3EE9D9}">
      <dsp:nvSpPr>
        <dsp:cNvPr id="0" name=""/>
        <dsp:cNvSpPr/>
      </dsp:nvSpPr>
      <dsp:spPr>
        <a:xfrm>
          <a:off x="-1" y="1078397"/>
          <a:ext cx="8001059" cy="829757"/>
        </a:xfrm>
        <a:prstGeom prst="homePlate">
          <a:avLst/>
        </a:prstGeom>
        <a:solidFill>
          <a:schemeClr val="accent4">
            <a:tint val="50000"/>
          </a:schemeClr>
        </a:solidFill>
        <a:ln w="10000" cap="flat" cmpd="sng" algn="ctr">
          <a:solidFill>
            <a:schemeClr val="accent4"/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99568" tIns="53340" rIns="365900" bIns="53340" numCol="1" spcCol="1270" anchor="ctr" anchorCtr="0">
          <a:noAutofit/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ar-DZ" altLang="zh-CN" sz="1400" b="1" i="0" u="none" strike="noStrike" kern="1200" cap="none" spc="0" normalizeH="0" baseline="0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تؤدي هذه المعالجة</a:t>
          </a:r>
          <a:r>
            <a:rPr kumimoji="0" lang="ar-SA" altLang="zh-CN" sz="1400" b="1" i="0" u="none" strike="noStrike" kern="1200" cap="none" spc="0" normalizeH="0" baseline="0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kumimoji="0" lang="ar-DZ" altLang="zh-CN" sz="1400" b="1" i="0" u="none" strike="noStrike" kern="1200" cap="none" spc="0" normalizeH="0" baseline="0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إلى تلبية إحدى الرغبات المعبّر عنها</a:t>
          </a:r>
          <a:endParaRPr kumimoji="0" lang="ar-DZ" altLang="zh-CN" sz="1400" b="1" i="0" u="none" strike="noStrike" kern="1200" cap="none" spc="0" normalizeH="0" baseline="0" dirty="0" smtClean="0">
            <a:ln w="1905">
              <a:solidFill>
                <a:schemeClr val="tx1"/>
              </a:solidFill>
            </a:ln>
            <a:solidFill>
              <a:schemeClr val="tx1"/>
            </a:soli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-1" y="1078397"/>
        <a:ext cx="8001059" cy="829757"/>
      </dsp:txXfrm>
    </dsp:sp>
    <dsp:sp modelId="{5D21C10B-883E-45D6-83DA-5D4767C92750}">
      <dsp:nvSpPr>
        <dsp:cNvPr id="0" name=""/>
        <dsp:cNvSpPr/>
      </dsp:nvSpPr>
      <dsp:spPr>
        <a:xfrm>
          <a:off x="7171298" y="1071568"/>
          <a:ext cx="829757" cy="82975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3138AD-DE5E-497A-ABD8-DBB997E1CF54}">
      <dsp:nvSpPr>
        <dsp:cNvPr id="0" name=""/>
        <dsp:cNvSpPr/>
      </dsp:nvSpPr>
      <dsp:spPr>
        <a:xfrm>
          <a:off x="-1" y="2155844"/>
          <a:ext cx="8001059" cy="829757"/>
        </a:xfrm>
        <a:prstGeom prst="homePlate">
          <a:avLst/>
        </a:prstGeom>
        <a:solidFill>
          <a:schemeClr val="accent4">
            <a:tint val="50000"/>
          </a:schemeClr>
        </a:solidFill>
        <a:ln w="10000" cap="flat" cmpd="sng" algn="ctr">
          <a:solidFill>
            <a:schemeClr val="accent4"/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99568" tIns="53340" rIns="365900" bIns="53340" numCol="1" spcCol="1270" anchor="ctr" anchorCtr="0">
          <a:noAutofit/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lvl="0" algn="ctr" defTabSz="622300" rtl="1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kumimoji="0" lang="fr-FR" altLang="zh-CN" sz="1400" b="1" i="0" u="none" strike="noStrike" kern="1200" cap="none" spc="0" normalizeH="0" baseline="0" dirty="0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      </a:t>
          </a:r>
          <a:r>
            <a:rPr kumimoji="0" lang="ar-DZ" altLang="zh-CN" sz="1400" b="1" i="0" u="none" strike="noStrike" kern="1200" cap="none" spc="0" normalizeH="0" baseline="0" dirty="0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توضع نتائج المعالجة الوطنية المعلوماتية في متناول حاملي شهادة </a:t>
          </a:r>
          <a:r>
            <a:rPr kumimoji="0" lang="ar-DZ" altLang="zh-CN" sz="1400" b="1" i="0" u="none" strike="noStrike" kern="1200" cap="none" spc="0" normalizeH="0" baseline="0" dirty="0" err="1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البكالوريا</a:t>
          </a:r>
          <a:r>
            <a:rPr kumimoji="0" lang="ar-DZ" altLang="zh-CN" sz="1400" b="1" i="0" u="none" strike="noStrike" kern="1200" cap="none" spc="0" normalizeH="0" baseline="0" dirty="0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 على الموقعين المخصّصين لهذا الغرض</a:t>
          </a:r>
        </a:p>
      </dsp:txBody>
      <dsp:txXfrm>
        <a:off x="-1" y="2155844"/>
        <a:ext cx="8001059" cy="829757"/>
      </dsp:txXfrm>
    </dsp:sp>
    <dsp:sp modelId="{D993BAE4-2326-4CA4-85AB-E9113B1CE796}">
      <dsp:nvSpPr>
        <dsp:cNvPr id="0" name=""/>
        <dsp:cNvSpPr/>
      </dsp:nvSpPr>
      <dsp:spPr>
        <a:xfrm>
          <a:off x="7171298" y="2143140"/>
          <a:ext cx="829757" cy="82975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8407C3-866D-43D8-9297-74B1451C2821}">
      <dsp:nvSpPr>
        <dsp:cNvPr id="0" name=""/>
        <dsp:cNvSpPr/>
      </dsp:nvSpPr>
      <dsp:spPr>
        <a:xfrm>
          <a:off x="-1" y="3233291"/>
          <a:ext cx="8001059" cy="829757"/>
        </a:xfrm>
        <a:prstGeom prst="homePlate">
          <a:avLst/>
        </a:prstGeom>
        <a:solidFill>
          <a:schemeClr val="accent4">
            <a:tint val="50000"/>
          </a:schemeClr>
        </a:solidFill>
        <a:ln w="10000" cap="flat" cmpd="sng" algn="ctr">
          <a:solidFill>
            <a:schemeClr val="accent4"/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99568" tIns="53340" rIns="365900" bIns="53340" numCol="1" spcCol="1270" anchor="ctr" anchorCtr="0">
          <a:noAutofit/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lvl="0" algn="ctr" defTabSz="622300" rtl="1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fr-FR" altLang="zh-CN" sz="1400" b="1" kern="1200" cap="none" spc="0" dirty="0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   </a:t>
          </a:r>
          <a:r>
            <a:rPr lang="ar-DZ" altLang="zh-CN" sz="1400" b="1" kern="1200" cap="none" spc="0" dirty="0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سيتعرف حامل شهادة </a:t>
          </a:r>
          <a:r>
            <a:rPr lang="ar-DZ" altLang="zh-CN" sz="1400" b="1" kern="1200" cap="none" spc="0" dirty="0" err="1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البكالوريا</a:t>
          </a:r>
          <a:r>
            <a:rPr lang="ar-DZ" altLang="zh-CN" sz="1400" b="1" kern="1200" cap="none" spc="0" dirty="0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 على نتيجة توجيهه </a:t>
          </a:r>
          <a:r>
            <a:rPr lang="ar-SA" altLang="zh-CN" sz="1400" b="1" kern="1200" cap="none" spc="0" dirty="0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من خلال </a:t>
          </a:r>
          <a:r>
            <a:rPr lang="ar-DZ" altLang="zh-CN" sz="1400" b="1" kern="1200" cap="none" spc="0" dirty="0" smtClean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rPr>
            <a:t>الموقع الإلكتروني المخصص لذلك</a:t>
          </a:r>
          <a:endParaRPr kumimoji="0" lang="ar-DZ" altLang="zh-CN" sz="1400" b="1" i="0" u="none" strike="noStrike" kern="1200" cap="none" spc="0" normalizeH="0" baseline="0" dirty="0" smtClean="0">
            <a:ln w="1905">
              <a:solidFill>
                <a:schemeClr val="tx1"/>
              </a:solidFill>
            </a:ln>
            <a:solidFill>
              <a:schemeClr val="tx1"/>
            </a:soli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-1" y="3233291"/>
        <a:ext cx="8001059" cy="829757"/>
      </dsp:txXfrm>
    </dsp:sp>
    <dsp:sp modelId="{74BF23D4-2CFC-49A2-BE28-B08DE554D1CC}">
      <dsp:nvSpPr>
        <dsp:cNvPr id="0" name=""/>
        <dsp:cNvSpPr/>
      </dsp:nvSpPr>
      <dsp:spPr>
        <a:xfrm>
          <a:off x="7171298" y="3214713"/>
          <a:ext cx="829757" cy="82975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AEC697-A16E-4CF4-892B-C8C13B535AD0}">
      <dsp:nvSpPr>
        <dsp:cNvPr id="0" name=""/>
        <dsp:cNvSpPr/>
      </dsp:nvSpPr>
      <dsp:spPr>
        <a:xfrm>
          <a:off x="3058" y="59"/>
          <a:ext cx="8280690" cy="21042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يتوجب على الطالب إجراء لقاء شفوي، في حالة ما إذا تم توجيهه </a:t>
          </a:r>
          <a:r>
            <a:rPr lang="ar-DZ" sz="2800" b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ا</a:t>
          </a:r>
          <a:r>
            <a:rPr lang="ar-SA" sz="2800" b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لمدارس العليا للأساتذة . و في حالة الإخفاق </a:t>
          </a:r>
          <a:r>
            <a:rPr lang="ar-DZ" sz="2800" b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يتم توجيهه آليا إلى </a:t>
          </a:r>
          <a:r>
            <a:rPr lang="ar-DZ" sz="2800" b="1" kern="1200" cap="none" spc="50" dirty="0" err="1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الإختيار</a:t>
          </a:r>
          <a:r>
            <a:rPr lang="ar-DZ" sz="2800" b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 الموالي في بطاقة رغباته </a:t>
          </a:r>
          <a:r>
            <a:rPr lang="ar-DZ" sz="2800" b="1" kern="1200" cap="none" spc="50" dirty="0" err="1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و</a:t>
          </a:r>
          <a:r>
            <a:rPr lang="ar-DZ" sz="2800" b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 الذي لا يخضع لأي مقابلة شفوية </a:t>
          </a:r>
          <a:r>
            <a:rPr lang="ar-DZ" sz="2800" b="1" kern="1200" cap="none" spc="50" dirty="0" err="1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و</a:t>
          </a:r>
          <a:r>
            <a:rPr lang="ar-DZ" sz="2800" b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 يستوفي المعدل الأدنى </a:t>
          </a:r>
          <a:r>
            <a:rPr lang="ar-DZ" sz="2800" b="1" kern="1200" cap="none" spc="50" dirty="0" err="1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للإلتحاق</a:t>
          </a:r>
          <a:r>
            <a:rPr lang="ar-DZ" sz="2800" b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 بهذا </a:t>
          </a:r>
          <a:r>
            <a:rPr lang="ar-DZ" sz="2800" b="1" kern="1200" cap="none" spc="50" dirty="0" err="1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الإختيار</a:t>
          </a:r>
          <a:r>
            <a:rPr lang="ar-DZ" sz="2800" b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 . </a:t>
          </a:r>
          <a:endParaRPr lang="fr-FR" sz="2800" b="1" kern="1200" cap="none" spc="50" dirty="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sp:txBody>
      <dsp:txXfrm>
        <a:off x="3058" y="59"/>
        <a:ext cx="8280690" cy="2104281"/>
      </dsp:txXfrm>
    </dsp:sp>
    <dsp:sp modelId="{E344D32B-896E-4113-B22C-80B40846D2DC}">
      <dsp:nvSpPr>
        <dsp:cNvPr id="0" name=""/>
        <dsp:cNvSpPr/>
      </dsp:nvSpPr>
      <dsp:spPr>
        <a:xfrm>
          <a:off x="0" y="2286012"/>
          <a:ext cx="3973459" cy="21042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يتوجب على الطالب تقديم شهادة طبية تثبت الصحة الجيدة في حالة ما إذا تم توجيهه إلى </a:t>
          </a:r>
          <a:r>
            <a:rPr lang="ar-SA" sz="1800" b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ea typeface="Times New Roman" pitchFamily="18" charset="0"/>
              <a:cs typeface="Arial" pitchFamily="34" charset="0"/>
            </a:rPr>
            <a:t>ميدان</a:t>
          </a:r>
          <a:r>
            <a:rPr lang="ar-DZ" sz="1800" b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ea typeface="Times New Roman" pitchFamily="18" charset="0"/>
              <a:cs typeface="Arial" pitchFamily="34" charset="0"/>
            </a:rPr>
            <a:t> علوم </a:t>
          </a:r>
          <a:r>
            <a:rPr lang="ar-DZ" sz="1800" b="1" kern="1200" cap="none" spc="50" dirty="0" err="1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ea typeface="Times New Roman" pitchFamily="18" charset="0"/>
              <a:cs typeface="Arial" pitchFamily="34" charset="0"/>
            </a:rPr>
            <a:t>و</a:t>
          </a:r>
          <a:r>
            <a:rPr lang="ar-DZ" sz="1800" b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ea typeface="Times New Roman" pitchFamily="18" charset="0"/>
              <a:cs typeface="Arial" pitchFamily="34" charset="0"/>
            </a:rPr>
            <a:t> </a:t>
          </a:r>
          <a:r>
            <a:rPr lang="ar-SA" sz="1800" b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ea typeface="Times New Roman" pitchFamily="18" charset="0"/>
              <a:cs typeface="Arial" pitchFamily="34" charset="0"/>
            </a:rPr>
            <a:t>تقنيات النشاطات البدنية والرياضية</a:t>
          </a:r>
          <a:r>
            <a:rPr lang="ar-DZ" sz="1800" b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ea typeface="Times New Roman" pitchFamily="18" charset="0"/>
              <a:cs typeface="Arial" pitchFamily="34" charset="0"/>
            </a:rPr>
            <a:t> .</a:t>
          </a:r>
          <a:endParaRPr lang="fr-FR" sz="1800" b="1" kern="1200" cap="none" spc="50" dirty="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sp:txBody>
      <dsp:txXfrm>
        <a:off x="0" y="2286012"/>
        <a:ext cx="3973459" cy="2104281"/>
      </dsp:txXfrm>
    </dsp:sp>
    <dsp:sp modelId="{28E21D0B-2404-413C-BF1A-C265E6BCDDF3}">
      <dsp:nvSpPr>
        <dsp:cNvPr id="0" name=""/>
        <dsp:cNvSpPr/>
      </dsp:nvSpPr>
      <dsp:spPr>
        <a:xfrm>
          <a:off x="4310289" y="2324815"/>
          <a:ext cx="3973459" cy="21042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kern="1200" cap="none" spc="5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ea typeface="Times New Roman" pitchFamily="18" charset="0"/>
              <a:cs typeface="Arial" pitchFamily="34" charset="0"/>
            </a:rPr>
            <a:t>في حالة عدم </a:t>
          </a:r>
          <a:r>
            <a:rPr lang="ar-SA" sz="1800" b="1" kern="1200" cap="none" spc="5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cs typeface="Arial" pitchFamily="34" charset="0"/>
            </a:rPr>
            <a:t>الحصول على أي اختيار من الاختيارات</a:t>
          </a:r>
          <a:r>
            <a:rPr lang="ar-DZ" sz="1800" b="1" kern="1200" cap="none" spc="5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cs typeface="Arial" pitchFamily="34" charset="0"/>
            </a:rPr>
            <a:t> </a:t>
          </a:r>
          <a:r>
            <a:rPr lang="ar-SA" sz="1800" b="1" kern="1200" cap="none" spc="5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cs typeface="Arial" pitchFamily="34" charset="0"/>
            </a:rPr>
            <a:t>، يُقترح على حامل شهادة البكالوريا الجديد عملية ثانية لإعادة التسجيل الأولي مماثلة للأولى</a:t>
          </a:r>
          <a:r>
            <a:rPr lang="ar-DZ" sz="1800" b="1" kern="1200" cap="none" spc="5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cs typeface="Arial" pitchFamily="34" charset="0"/>
            </a:rPr>
            <a:t> . عندئذ يتوجب عليهم ملأ بطاقة رغبات أخرى . والتي يجب ان على 06 إختيارات من ضمنها 02 وجوبا في مساري الليسانس ذات التسجيل محلي او جهوي . </a:t>
          </a:r>
          <a:endParaRPr lang="fr-FR" sz="1800" b="1" kern="1200" cap="none" spc="50" dirty="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sp:txBody>
      <dsp:txXfrm>
        <a:off x="4310289" y="2324815"/>
        <a:ext cx="3973459" cy="2104281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50406DE-CDC5-4E95-AB93-1CBB45FE6437}">
      <dsp:nvSpPr>
        <dsp:cNvPr id="0" name=""/>
        <dsp:cNvSpPr/>
      </dsp:nvSpPr>
      <dsp:spPr>
        <a:xfrm>
          <a:off x="0" y="0"/>
          <a:ext cx="7643866" cy="12699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600" b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المعالجة المعلوماتية</a:t>
          </a:r>
          <a:r>
            <a:rPr lang="ar-DZ" sz="2600" b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 للعملية الثاني للتسجيل الأولي</a:t>
          </a:r>
          <a:r>
            <a:rPr lang="fr-FR" sz="2600" b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 </a:t>
          </a:r>
          <a:r>
            <a:rPr lang="ar-DZ" sz="2600" b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( </a:t>
          </a:r>
          <a:r>
            <a:rPr lang="ar-DZ" sz="2600" b="1" kern="1200" cap="none" spc="50" dirty="0" err="1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المترشحين</a:t>
          </a:r>
          <a:r>
            <a:rPr lang="ar-DZ" sz="2600" b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 الذين لم يحصلوا على أي </a:t>
          </a:r>
          <a:r>
            <a:rPr lang="ar-DZ" sz="2600" b="1" kern="1200" cap="none" spc="50" dirty="0" err="1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إختيار</a:t>
          </a:r>
          <a:r>
            <a:rPr lang="ar-DZ" sz="2600" b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 من </a:t>
          </a:r>
          <a:r>
            <a:rPr lang="ar-DZ" sz="2600" b="1" kern="1200" cap="none" spc="50" dirty="0" err="1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إختياراتهم</a:t>
          </a:r>
          <a:r>
            <a:rPr lang="ar-DZ" sz="2600" b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 )</a:t>
          </a:r>
        </a:p>
      </dsp:txBody>
      <dsp:txXfrm>
        <a:off x="0" y="0"/>
        <a:ext cx="5988092" cy="1269999"/>
      </dsp:txXfrm>
    </dsp:sp>
    <dsp:sp modelId="{4D865E4F-4D6C-49F8-AE4D-1BE1A4BD4F96}">
      <dsp:nvSpPr>
        <dsp:cNvPr id="0" name=""/>
        <dsp:cNvSpPr/>
      </dsp:nvSpPr>
      <dsp:spPr>
        <a:xfrm>
          <a:off x="5988092" y="126999"/>
          <a:ext cx="1528773" cy="1015999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p3d z="57200" extrusionH="10600" prstMaterial="plastic">
          <a:bevelT w="101600" h="8600" prst="relaxedInset"/>
          <a:bevelB w="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4B356BF-DABE-4A92-BBD1-63AFBCBAA03A}">
      <dsp:nvSpPr>
        <dsp:cNvPr id="0" name=""/>
        <dsp:cNvSpPr/>
      </dsp:nvSpPr>
      <dsp:spPr>
        <a:xfrm>
          <a:off x="0" y="1396999"/>
          <a:ext cx="7643866" cy="12699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600" b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الإعلان عن نتائج التوجيهات</a:t>
          </a:r>
          <a:r>
            <a:rPr lang="ar-SA" sz="2600" b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 النهائية</a:t>
          </a:r>
          <a:endParaRPr lang="fr-FR" sz="2600" b="1" kern="1200" cap="none" spc="50" dirty="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sp:txBody>
      <dsp:txXfrm>
        <a:off x="0" y="1396999"/>
        <a:ext cx="5988092" cy="1269999"/>
      </dsp:txXfrm>
    </dsp:sp>
    <dsp:sp modelId="{CEA4B1DA-FFC4-421E-8E68-A94457C3A11F}">
      <dsp:nvSpPr>
        <dsp:cNvPr id="0" name=""/>
        <dsp:cNvSpPr/>
      </dsp:nvSpPr>
      <dsp:spPr>
        <a:xfrm>
          <a:off x="5988092" y="1523999"/>
          <a:ext cx="1528773" cy="1015999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p3d z="57200" extrusionH="10600" prstMaterial="plastic">
          <a:bevelT w="101600" h="8600" prst="relaxedInset"/>
          <a:bevelB w="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8A31BCD-7413-419C-9F44-F6E5D3567AFB}">
      <dsp:nvSpPr>
        <dsp:cNvPr id="0" name=""/>
        <dsp:cNvSpPr/>
      </dsp:nvSpPr>
      <dsp:spPr>
        <a:xfrm>
          <a:off x="0" y="2793999"/>
          <a:ext cx="7643866" cy="12699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600" b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فتح البوابة المخصصة لدفع حقوق التسجيل ( 200 </a:t>
          </a:r>
          <a:r>
            <a:rPr lang="ar-DZ" sz="2600" b="1" kern="1200" cap="none" spc="50" dirty="0" err="1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دج</a:t>
          </a:r>
          <a:r>
            <a:rPr lang="ar-DZ" sz="2600" b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 ) بالنسبة لحاملي </a:t>
          </a:r>
          <a:r>
            <a:rPr lang="ar-DZ" sz="2600" b="1" kern="1200" cap="none" spc="50" dirty="0" err="1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البكالوريا</a:t>
          </a:r>
          <a:r>
            <a:rPr lang="ar-DZ" sz="2600" b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 الموجهين حسب المرحلة الثانية </a:t>
          </a:r>
          <a:endParaRPr lang="fr-FR" sz="2600" b="1" kern="1200" cap="none" spc="50" dirty="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sp:txBody>
      <dsp:txXfrm>
        <a:off x="0" y="2793999"/>
        <a:ext cx="5988092" cy="1269999"/>
      </dsp:txXfrm>
    </dsp:sp>
    <dsp:sp modelId="{D074895F-3967-4C64-9F5C-9904F6DB799D}">
      <dsp:nvSpPr>
        <dsp:cNvPr id="0" name=""/>
        <dsp:cNvSpPr/>
      </dsp:nvSpPr>
      <dsp:spPr>
        <a:xfrm>
          <a:off x="5988092" y="2920999"/>
          <a:ext cx="1528773" cy="1015999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p3d z="57200" extrusionH="10600" prstMaterial="plastic">
          <a:bevelT w="101600" h="8600" prst="relaxedInset"/>
          <a:bevelB w="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E497827-75C2-4C87-8C27-946EB827ABAF}">
      <dsp:nvSpPr>
        <dsp:cNvPr id="0" name=""/>
        <dsp:cNvSpPr/>
      </dsp:nvSpPr>
      <dsp:spPr>
        <a:xfrm>
          <a:off x="6018867" y="0"/>
          <a:ext cx="1320869" cy="3012588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832A22-E8E6-4777-8B09-85D181E13A99}">
      <dsp:nvSpPr>
        <dsp:cNvPr id="0" name=""/>
        <dsp:cNvSpPr/>
      </dsp:nvSpPr>
      <dsp:spPr>
        <a:xfrm>
          <a:off x="517609" y="327454"/>
          <a:ext cx="6369516" cy="10708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  <a:scene3d>
            <a:camera prst="orthographicFront"/>
            <a:lightRig rig="threePt" dir="t"/>
          </a:scene3d>
          <a:sp3d extrusionH="57150">
            <a:bevelT w="38100" h="38100" prst="angle"/>
          </a:sp3d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Times New Roman" pitchFamily="18" charset="0"/>
              <a:cs typeface="Arial" pitchFamily="34" charset="0"/>
            </a:rPr>
            <a:t>بعد الاطلاع  على </a:t>
          </a:r>
          <a:r>
            <a:rPr lang="ar-DZ" sz="18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Times New Roman" pitchFamily="18" charset="0"/>
              <a:cs typeface="Arial" pitchFamily="34" charset="0"/>
            </a:rPr>
            <a:t>نتائج </a:t>
          </a:r>
          <a:r>
            <a:rPr lang="ar-SA" sz="18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Times New Roman" pitchFamily="18" charset="0"/>
              <a:cs typeface="Arial" pitchFamily="34" charset="0"/>
            </a:rPr>
            <a:t>التوجيه </a:t>
          </a:r>
          <a:r>
            <a:rPr lang="ar-DZ" sz="18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Times New Roman" pitchFamily="18" charset="0"/>
              <a:cs typeface="Arial" pitchFamily="34" charset="0"/>
            </a:rPr>
            <a:t>النهائي </a:t>
          </a:r>
          <a:r>
            <a:rPr lang="ar-SA" sz="18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Times New Roman" pitchFamily="18" charset="0"/>
              <a:cs typeface="Arial" pitchFamily="34" charset="0"/>
            </a:rPr>
            <a:t>، وإذا كنت ستقيم في إقامة جامعية</a:t>
          </a:r>
          <a:endParaRPr lang="ar-DZ" sz="1800" b="1" kern="1200" cap="none" spc="0" dirty="0" smtClean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glow rad="139700">
                <a:schemeClr val="accent1">
                  <a:satMod val="175000"/>
                  <a:alpha val="40000"/>
                </a:schemeClr>
              </a:glow>
              <a:innerShdw blurRad="69850" dist="43180" dir="5400000">
                <a:srgbClr val="000000">
                  <a:alpha val="65000"/>
                </a:srgbClr>
              </a:innerShdw>
            </a:effectLst>
            <a:latin typeface="+mj-lt"/>
            <a:ea typeface="Times New Roman" pitchFamily="18" charset="0"/>
            <a:cs typeface="Arial" pitchFamily="34" charset="0"/>
          </a:endParaRPr>
        </a:p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Times New Roman" pitchFamily="18" charset="0"/>
              <a:cs typeface="Arial" pitchFamily="34" charset="0"/>
            </a:rPr>
            <a:t>يتوجب عليك أن تتقدم بطلب إقامة على الخط المخصص لهذه العملية </a:t>
          </a:r>
          <a:r>
            <a:rPr lang="ar-DZ" sz="18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Times New Roman" pitchFamily="18" charset="0"/>
              <a:cs typeface="Arial" pitchFamily="34" charset="0"/>
            </a:rPr>
            <a:t>،</a:t>
          </a:r>
          <a:r>
            <a:rPr lang="fr-FR" sz="18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Times New Roman" pitchFamily="18" charset="0"/>
              <a:cs typeface="Arial" pitchFamily="34" charset="0"/>
            </a:rPr>
            <a:t> </a:t>
          </a:r>
          <a:r>
            <a:rPr lang="ar-DZ" sz="18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Times New Roman" pitchFamily="18" charset="0"/>
              <a:cs typeface="Arial" pitchFamily="34" charset="0"/>
            </a:rPr>
            <a:t> كما عليك التقدم بطلب للحصول على المنحة الجامعية عبر نفس الخط .</a:t>
          </a:r>
          <a:endParaRPr lang="fr-FR" sz="18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glow rad="139700">
                <a:schemeClr val="accent1">
                  <a:satMod val="175000"/>
                  <a:alpha val="40000"/>
                </a:schemeClr>
              </a:glow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517609" y="327454"/>
        <a:ext cx="6369516" cy="1070880"/>
      </dsp:txXfrm>
    </dsp:sp>
    <dsp:sp modelId="{4923CB09-1F74-428F-9425-5539CA364031}">
      <dsp:nvSpPr>
        <dsp:cNvPr id="0" name=""/>
        <dsp:cNvSpPr/>
      </dsp:nvSpPr>
      <dsp:spPr>
        <a:xfrm>
          <a:off x="787976" y="1506294"/>
          <a:ext cx="5689322" cy="10708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  <a:scene3d>
            <a:camera prst="orthographicFront"/>
            <a:lightRig rig="flat" dir="tl">
              <a:rot lat="0" lon="0" rev="6600000"/>
            </a:lightRig>
          </a:scene3d>
          <a:sp3d extrusionH="25400" contourW="8890">
            <a:bevelT w="38100" h="31750" prst="slope"/>
            <a:contourClr>
              <a:schemeClr val="accent2">
                <a:shade val="75000"/>
              </a:schemeClr>
            </a:contourClr>
          </a:sp3d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b="1" kern="1200" cap="none" spc="0" dirty="0" smtClean="0">
              <a:ln w="11430"/>
              <a:solidFill>
                <a:schemeClr val="accent2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raditional Naskh" pitchFamily="2" charset="-78"/>
              <a:ea typeface="Traditional Naskh" pitchFamily="2" charset="-78"/>
              <a:cs typeface="Traditional Naskh" pitchFamily="2" charset="-78"/>
            </a:rPr>
            <a:t>https://progres.mesrs.dz/webetu</a:t>
          </a:r>
          <a:endParaRPr lang="ar-SA" sz="3200" b="1" kern="1200" cap="none" spc="0" dirty="0" smtClean="0">
            <a:ln w="11430"/>
            <a:solidFill>
              <a:schemeClr val="accent2">
                <a:lumMod val="50000"/>
              </a:schemeClr>
            </a:solidFill>
            <a:effectLst>
              <a:outerShdw blurRad="50800" dist="39000" dir="5460000" algn="tl">
                <a:srgbClr val="000000">
                  <a:alpha val="38000"/>
                </a:srgbClr>
              </a:outerShdw>
            </a:effectLst>
            <a:latin typeface="+mj-lt"/>
            <a:ea typeface="Times New Roman" pitchFamily="18" charset="0"/>
            <a:cs typeface="Arial" pitchFamily="34" charset="0"/>
          </a:endParaRPr>
        </a:p>
      </dsp:txBody>
      <dsp:txXfrm>
        <a:off x="787976" y="1506294"/>
        <a:ext cx="5689322" cy="107088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449CCBE-C0B9-40F9-8111-671F82E78859}">
      <dsp:nvSpPr>
        <dsp:cNvPr id="0" name=""/>
        <dsp:cNvSpPr/>
      </dsp:nvSpPr>
      <dsp:spPr>
        <a:xfrm>
          <a:off x="0" y="221903"/>
          <a:ext cx="7215238" cy="75727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1F4F2A-654A-4F41-A7AE-5FF7D0AD3925}">
      <dsp:nvSpPr>
        <dsp:cNvPr id="0" name=""/>
        <dsp:cNvSpPr/>
      </dsp:nvSpPr>
      <dsp:spPr>
        <a:xfrm>
          <a:off x="714380" y="0"/>
          <a:ext cx="6348940" cy="642270"/>
        </a:xfrm>
        <a:prstGeom prst="roundRect">
          <a:avLst/>
        </a:prstGeom>
        <a:solidFill>
          <a:schemeClr val="accent5">
            <a:tint val="50000"/>
          </a:schemeClr>
        </a:solidFill>
        <a:ln w="10000" cap="flat" cmpd="sng" algn="ctr">
          <a:solidFill>
            <a:schemeClr val="accent5"/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90903" tIns="0" rIns="190903" bIns="0" numCol="1" spcCol="1270" anchor="ctr" anchorCtr="0">
          <a:noAutofit/>
          <a:scene3d>
            <a:camera prst="orthographicFront"/>
            <a:lightRig rig="threePt" dir="t"/>
          </a:scene3d>
          <a:sp3d extrusionH="57150">
            <a:bevelT w="38100" h="38100" prst="angle"/>
          </a:sp3d>
        </a:bodyPr>
        <a:lstStyle/>
        <a:p>
          <a:pPr lvl="0" algn="r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000" b="1" kern="1200" dirty="0" smtClean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abic Typesetting" pitchFamily="66" charset="-78"/>
              <a:ea typeface="Times New Roman" pitchFamily="18" charset="0"/>
              <a:cs typeface="Arabic Typesetting" pitchFamily="66" charset="-78"/>
            </a:rPr>
            <a:t>يتم دفع رسوم الإيواء ( بعد قبول الطلبة )  </a:t>
          </a:r>
          <a:r>
            <a:rPr lang="ar-DZ" sz="3000" b="1" kern="1200" dirty="0" err="1" smtClean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abic Typesetting" pitchFamily="66" charset="-78"/>
              <a:ea typeface="Times New Roman" pitchFamily="18" charset="0"/>
              <a:cs typeface="Arabic Typesetting" pitchFamily="66" charset="-78"/>
            </a:rPr>
            <a:t>و</a:t>
          </a:r>
          <a:r>
            <a:rPr lang="ar-DZ" sz="3000" b="1" kern="1200" dirty="0" smtClean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abic Typesetting" pitchFamily="66" charset="-78"/>
              <a:ea typeface="Times New Roman" pitchFamily="18" charset="0"/>
              <a:cs typeface="Arabic Typesetting" pitchFamily="66" charset="-78"/>
            </a:rPr>
            <a:t> النقل عبر المنصة الإلكترونية</a:t>
          </a:r>
          <a:endParaRPr lang="fr-FR" sz="3000" kern="1200" dirty="0">
            <a:solidFill>
              <a:srgbClr val="C00000"/>
            </a:solidFill>
            <a:latin typeface="Arabic Typesetting" pitchFamily="66" charset="-78"/>
            <a:cs typeface="Arabic Typesetting" pitchFamily="66" charset="-78"/>
          </a:endParaRPr>
        </a:p>
      </dsp:txBody>
      <dsp:txXfrm>
        <a:off x="714380" y="0"/>
        <a:ext cx="6348940" cy="64227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16FD704-6299-414D-A3A2-6196F859D191}">
      <dsp:nvSpPr>
        <dsp:cNvPr id="0" name=""/>
        <dsp:cNvSpPr/>
      </dsp:nvSpPr>
      <dsp:spPr>
        <a:xfrm>
          <a:off x="5734357" y="521441"/>
          <a:ext cx="2045540" cy="1457447"/>
        </a:xfrm>
        <a:prstGeom prst="roundRect">
          <a:avLst>
            <a:gd name="adj" fmla="val 10000"/>
          </a:avLst>
        </a:prstGeom>
        <a:solidFill>
          <a:schemeClr val="accent3">
            <a:tint val="50000"/>
          </a:schemeClr>
        </a:solidFill>
        <a:ln w="10000" cap="flat" cmpd="sng" algn="ctr">
          <a:solidFill>
            <a:schemeClr val="accent3"/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BO SLMAN Alomar النسخ4" pitchFamily="2" charset="-78"/>
              <a:ea typeface="Times New Roman" pitchFamily="18" charset="0"/>
              <a:cs typeface="ABO SLMAN Alomar النسخ4" pitchFamily="2" charset="-78"/>
            </a:rPr>
            <a:t>لا يخضع هؤلاء </a:t>
          </a:r>
          <a:r>
            <a:rPr lang="ar-DZ" sz="1800" b="1" kern="1200" cap="none" spc="0" dirty="0" err="1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BO SLMAN Alomar النسخ4" pitchFamily="2" charset="-78"/>
              <a:ea typeface="Times New Roman" pitchFamily="18" charset="0"/>
              <a:cs typeface="ABO SLMAN Alomar النسخ4" pitchFamily="2" charset="-78"/>
            </a:rPr>
            <a:t>المترشحين</a:t>
          </a:r>
          <a:r>
            <a:rPr lang="ar-DZ" sz="18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BO SLMAN Alomar النسخ4" pitchFamily="2" charset="-78"/>
              <a:ea typeface="Times New Roman" pitchFamily="18" charset="0"/>
              <a:cs typeface="ABO SLMAN Alomar النسخ4" pitchFamily="2" charset="-78"/>
            </a:rPr>
            <a:t> لعملية التسجيل الأولي والتوجيه عبر الخط</a:t>
          </a:r>
          <a:endParaRPr lang="fr-FR" sz="18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glow rad="139700">
                <a:schemeClr val="accent2">
                  <a:satMod val="175000"/>
                  <a:alpha val="40000"/>
                </a:schemeClr>
              </a:glow>
              <a:innerShdw blurRad="69850" dist="43180" dir="5400000">
                <a:srgbClr val="000000">
                  <a:alpha val="65000"/>
                </a:srgbClr>
              </a:innerShdw>
            </a:effectLst>
            <a:latin typeface="ABO SLMAN Alomar النسخ4" pitchFamily="2" charset="-78"/>
            <a:cs typeface="ABO SLMAN Alomar النسخ4" pitchFamily="2" charset="-78"/>
          </a:endParaRPr>
        </a:p>
      </dsp:txBody>
      <dsp:txXfrm>
        <a:off x="5734357" y="521441"/>
        <a:ext cx="2045540" cy="1457447"/>
      </dsp:txXfrm>
    </dsp:sp>
    <dsp:sp modelId="{46759864-EED5-4084-9B49-3AEDC5B80B63}">
      <dsp:nvSpPr>
        <dsp:cNvPr id="0" name=""/>
        <dsp:cNvSpPr/>
      </dsp:nvSpPr>
      <dsp:spPr>
        <a:xfrm rot="10800000">
          <a:off x="5096148" y="996517"/>
          <a:ext cx="433654" cy="5072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/>
        </a:solidFill>
        <a:ln w="47625" cap="flat" cmpd="dbl" algn="ctr">
          <a:solidFill>
            <a:schemeClr val="lt1"/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>
            <a:latin typeface="ABO SLMAN Alomar النسخ4" pitchFamily="2" charset="-78"/>
            <a:cs typeface="ABO SLMAN Alomar النسخ4" pitchFamily="2" charset="-78"/>
          </a:endParaRPr>
        </a:p>
      </dsp:txBody>
      <dsp:txXfrm rot="10800000">
        <a:off x="5096148" y="996517"/>
        <a:ext cx="433654" cy="507294"/>
      </dsp:txXfrm>
    </dsp:sp>
    <dsp:sp modelId="{54941B20-5274-48DF-A4A6-AE3ADD86CA38}">
      <dsp:nvSpPr>
        <dsp:cNvPr id="0" name=""/>
        <dsp:cNvSpPr/>
      </dsp:nvSpPr>
      <dsp:spPr>
        <a:xfrm>
          <a:off x="2870600" y="521441"/>
          <a:ext cx="2045540" cy="1457447"/>
        </a:xfrm>
        <a:prstGeom prst="roundRect">
          <a:avLst>
            <a:gd name="adj" fmla="val 10000"/>
          </a:avLst>
        </a:prstGeom>
        <a:solidFill>
          <a:schemeClr val="accent3">
            <a:tint val="50000"/>
          </a:schemeClr>
        </a:solidFill>
        <a:ln w="10000" cap="flat" cmpd="sng" algn="ctr">
          <a:solidFill>
            <a:schemeClr val="accent3"/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BO SLMAN Alomar النسخ4" pitchFamily="2" charset="-78"/>
              <a:ea typeface="Times New Roman" pitchFamily="18" charset="0"/>
              <a:cs typeface="ABO SLMAN Alomar النسخ4" pitchFamily="2" charset="-78"/>
            </a:rPr>
            <a:t>يخضعون لشروط </a:t>
          </a:r>
          <a:r>
            <a:rPr lang="ar-DZ" sz="1800" b="1" kern="1200" cap="none" spc="0" dirty="0" err="1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BO SLMAN Alomar النسخ4" pitchFamily="2" charset="-78"/>
              <a:ea typeface="Times New Roman" pitchFamily="18" charset="0"/>
              <a:cs typeface="ABO SLMAN Alomar النسخ4" pitchFamily="2" charset="-78"/>
            </a:rPr>
            <a:t>الإلتحاق</a:t>
          </a:r>
          <a:r>
            <a:rPr lang="ar-DZ" sz="18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BO SLMAN Alomar النسخ4" pitchFamily="2" charset="-78"/>
              <a:ea typeface="Times New Roman" pitchFamily="18" charset="0"/>
              <a:cs typeface="ABO SLMAN Alomar النسخ4" pitchFamily="2" charset="-78"/>
            </a:rPr>
            <a:t> بكل تكوين كما </a:t>
          </a:r>
          <a:r>
            <a:rPr lang="ar-DZ" sz="1800" b="1" kern="1200" cap="none" spc="0" dirty="0" err="1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BO SLMAN Alomar النسخ4" pitchFamily="2" charset="-78"/>
              <a:ea typeface="Times New Roman" pitchFamily="18" charset="0"/>
              <a:cs typeface="ABO SLMAN Alomar النسخ4" pitchFamily="2" charset="-78"/>
            </a:rPr>
            <a:t>ينص</a:t>
          </a:r>
          <a:r>
            <a:rPr lang="ar-DZ" sz="18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BO SLMAN Alomar النسخ4" pitchFamily="2" charset="-78"/>
              <a:ea typeface="Times New Roman" pitchFamily="18" charset="0"/>
              <a:cs typeface="ABO SLMAN Alomar النسخ4" pitchFamily="2" charset="-78"/>
            </a:rPr>
            <a:t> عليه المنشور </a:t>
          </a:r>
          <a:r>
            <a:rPr lang="ar-DZ" sz="1800" b="1" kern="1200" cap="none" spc="0" dirty="0" err="1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BO SLMAN Alomar النسخ4" pitchFamily="2" charset="-78"/>
              <a:ea typeface="Times New Roman" pitchFamily="18" charset="0"/>
              <a:cs typeface="ABO SLMAN Alomar النسخ4" pitchFamily="2" charset="-78"/>
            </a:rPr>
            <a:t>و</a:t>
          </a:r>
          <a:r>
            <a:rPr lang="ar-DZ" sz="18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BO SLMAN Alomar النسخ4" pitchFamily="2" charset="-78"/>
              <a:ea typeface="Times New Roman" pitchFamily="18" charset="0"/>
              <a:cs typeface="ABO SLMAN Alomar النسخ4" pitchFamily="2" charset="-78"/>
            </a:rPr>
            <a:t> حسب المعدلات الدنيا</a:t>
          </a:r>
          <a:endParaRPr lang="ar-DZ" sz="1800" b="1" kern="1200" cap="none" spc="0" dirty="0" smtClean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glow rad="139700">
                <a:schemeClr val="accent2">
                  <a:satMod val="175000"/>
                  <a:alpha val="40000"/>
                </a:schemeClr>
              </a:glow>
              <a:innerShdw blurRad="69850" dist="43180" dir="5400000">
                <a:srgbClr val="000000">
                  <a:alpha val="65000"/>
                </a:srgbClr>
              </a:innerShdw>
            </a:effectLst>
            <a:latin typeface="ABO SLMAN Alomar النسخ4" pitchFamily="2" charset="-78"/>
            <a:ea typeface="Times New Roman" pitchFamily="18" charset="0"/>
            <a:cs typeface="ABO SLMAN Alomar النسخ4" pitchFamily="2" charset="-78"/>
          </a:endParaRPr>
        </a:p>
      </dsp:txBody>
      <dsp:txXfrm>
        <a:off x="2870600" y="521441"/>
        <a:ext cx="2045540" cy="1457447"/>
      </dsp:txXfrm>
    </dsp:sp>
    <dsp:sp modelId="{41C081C3-A050-42A9-833C-0D576BE1E742}">
      <dsp:nvSpPr>
        <dsp:cNvPr id="0" name=""/>
        <dsp:cNvSpPr/>
      </dsp:nvSpPr>
      <dsp:spPr>
        <a:xfrm rot="10800000">
          <a:off x="2232392" y="996517"/>
          <a:ext cx="433654" cy="5072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/>
        </a:solidFill>
        <a:ln w="47625" cap="flat" cmpd="dbl" algn="ctr">
          <a:solidFill>
            <a:schemeClr val="lt1"/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>
            <a:latin typeface="ABO SLMAN Alomar النسخ4" pitchFamily="2" charset="-78"/>
            <a:cs typeface="ABO SLMAN Alomar النسخ4" pitchFamily="2" charset="-78"/>
          </a:endParaRPr>
        </a:p>
      </dsp:txBody>
      <dsp:txXfrm rot="10800000">
        <a:off x="2232392" y="996517"/>
        <a:ext cx="433654" cy="507294"/>
      </dsp:txXfrm>
    </dsp:sp>
    <dsp:sp modelId="{D4E77D95-D4FA-4B4A-B631-6F541F70AB80}">
      <dsp:nvSpPr>
        <dsp:cNvPr id="0" name=""/>
        <dsp:cNvSpPr/>
      </dsp:nvSpPr>
      <dsp:spPr>
        <a:xfrm>
          <a:off x="6843" y="521441"/>
          <a:ext cx="2045540" cy="1457447"/>
        </a:xfrm>
        <a:prstGeom prst="roundRect">
          <a:avLst>
            <a:gd name="adj" fmla="val 10000"/>
          </a:avLst>
        </a:prstGeom>
        <a:solidFill>
          <a:schemeClr val="accent3">
            <a:tint val="50000"/>
          </a:schemeClr>
        </a:solidFill>
        <a:ln w="10000" cap="flat" cmpd="sng" algn="ctr">
          <a:solidFill>
            <a:schemeClr val="accent3"/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cap="none" spc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BO SLMAN Alomar النسخ4" pitchFamily="2" charset="-78"/>
              <a:cs typeface="ABO SLMAN Alomar النسخ4" pitchFamily="2" charset="-78"/>
            </a:rPr>
            <a:t>التسجيل النهائي يكون في فترة محددة حسب منشور وزاري</a:t>
          </a:r>
          <a:endParaRPr lang="fr-FR" sz="1800" b="1" kern="1200" cap="none" spc="0" dirty="0" smtClean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glow rad="139700">
                <a:schemeClr val="accent2">
                  <a:satMod val="175000"/>
                  <a:alpha val="40000"/>
                </a:schemeClr>
              </a:glow>
              <a:innerShdw blurRad="69850" dist="43180" dir="5400000">
                <a:srgbClr val="000000">
                  <a:alpha val="65000"/>
                </a:srgbClr>
              </a:innerShdw>
            </a:effectLst>
            <a:latin typeface="ABO SLMAN Alomar النسخ4" pitchFamily="2" charset="-78"/>
            <a:cs typeface="ABO SLMAN Alomar النسخ4" pitchFamily="2" charset="-78"/>
          </a:endParaRPr>
        </a:p>
      </dsp:txBody>
      <dsp:txXfrm>
        <a:off x="6843" y="521441"/>
        <a:ext cx="2045540" cy="1457447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90747AC-20CA-40B1-B8B9-67EC8665F7C0}">
      <dsp:nvSpPr>
        <dsp:cNvPr id="0" name=""/>
        <dsp:cNvSpPr/>
      </dsp:nvSpPr>
      <dsp:spPr>
        <a:xfrm>
          <a:off x="862837" y="0"/>
          <a:ext cx="3917927" cy="10715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تقديم طلب المعادلة على الخط</a:t>
          </a:r>
          <a:endParaRPr lang="fr-FR" sz="1800" kern="1200" dirty="0"/>
        </a:p>
      </dsp:txBody>
      <dsp:txXfrm>
        <a:off x="862837" y="0"/>
        <a:ext cx="3917927" cy="1071570"/>
      </dsp:txXfrm>
    </dsp:sp>
    <dsp:sp modelId="{962E07FC-FDF3-4082-A3E3-4C9699BBE223}">
      <dsp:nvSpPr>
        <dsp:cNvPr id="0" name=""/>
        <dsp:cNvSpPr/>
      </dsp:nvSpPr>
      <dsp:spPr>
        <a:xfrm rot="5400000">
          <a:off x="2620881" y="1098359"/>
          <a:ext cx="401838" cy="4822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/>
        </a:p>
      </dsp:txBody>
      <dsp:txXfrm rot="5400000">
        <a:off x="2620881" y="1098359"/>
        <a:ext cx="401838" cy="482206"/>
      </dsp:txXfrm>
    </dsp:sp>
    <dsp:sp modelId="{CFB12F22-410F-4DF5-8345-E8587BE49E6D}">
      <dsp:nvSpPr>
        <dsp:cNvPr id="0" name=""/>
        <dsp:cNvSpPr/>
      </dsp:nvSpPr>
      <dsp:spPr>
        <a:xfrm>
          <a:off x="862837" y="1607355"/>
          <a:ext cx="3917927" cy="10715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التسجيل في الآجال المحددة في المنشور </a:t>
          </a:r>
          <a:r>
            <a:rPr lang="ar-DZ" sz="1800" b="1" kern="120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ea typeface="Times New Roman" pitchFamily="18" charset="0"/>
              <a:cs typeface="Arial" pitchFamily="34" charset="0"/>
            </a:rPr>
            <a:t>عن طريق إنشاء حساب على أرضية </a:t>
          </a:r>
          <a:r>
            <a:rPr lang="fr-FR" sz="1800" b="1" kern="120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ea typeface="Times New Roman" pitchFamily="18" charset="0"/>
              <a:cs typeface="Arial" pitchFamily="34" charset="0"/>
            </a:rPr>
            <a:t>Progres</a:t>
          </a:r>
          <a:r>
            <a:rPr lang="ar-DZ" sz="1800" b="1" kern="120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ea typeface="Times New Roman" pitchFamily="18" charset="0"/>
              <a:cs typeface="Arial" pitchFamily="34" charset="0"/>
            </a:rPr>
            <a:t> بعنوان (الواجهة جزائري حاصل على </a:t>
          </a:r>
          <a:r>
            <a:rPr lang="ar-DZ" sz="1800" b="1" kern="1200" dirty="0" err="1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ea typeface="Times New Roman" pitchFamily="18" charset="0"/>
              <a:cs typeface="Arial" pitchFamily="34" charset="0"/>
            </a:rPr>
            <a:t>بكالوريا</a:t>
          </a:r>
          <a:r>
            <a:rPr lang="ar-DZ" sz="1800" b="1" kern="120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ea typeface="Times New Roman" pitchFamily="18" charset="0"/>
              <a:cs typeface="Arial" pitchFamily="34" charset="0"/>
            </a:rPr>
            <a:t> أجنبية)</a:t>
          </a:r>
          <a:endParaRPr lang="fr-FR" sz="1800" kern="1200" dirty="0"/>
        </a:p>
      </dsp:txBody>
      <dsp:txXfrm>
        <a:off x="862837" y="1607355"/>
        <a:ext cx="3917927" cy="1071570"/>
      </dsp:txXfrm>
    </dsp:sp>
    <dsp:sp modelId="{2AC2A9B1-ED11-41F6-8D7B-A0261D5677F0}">
      <dsp:nvSpPr>
        <dsp:cNvPr id="0" name=""/>
        <dsp:cNvSpPr/>
      </dsp:nvSpPr>
      <dsp:spPr>
        <a:xfrm rot="5400000">
          <a:off x="2620881" y="2705714"/>
          <a:ext cx="401838" cy="4822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/>
        </a:p>
      </dsp:txBody>
      <dsp:txXfrm rot="5400000">
        <a:off x="2620881" y="2705714"/>
        <a:ext cx="401838" cy="482206"/>
      </dsp:txXfrm>
    </dsp:sp>
    <dsp:sp modelId="{23026053-8321-4955-BE5D-388689A2FD55}">
      <dsp:nvSpPr>
        <dsp:cNvPr id="0" name=""/>
        <dsp:cNvSpPr/>
      </dsp:nvSpPr>
      <dsp:spPr>
        <a:xfrm>
          <a:off x="862837" y="3214709"/>
          <a:ext cx="3917927" cy="10715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يحصل بعدها الطالب على رقم تسجيل يبدأ </a:t>
          </a:r>
          <a:r>
            <a:rPr lang="ar-DZ" sz="1800" b="1" kern="1200" dirty="0" err="1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بــ</a:t>
          </a:r>
          <a:r>
            <a:rPr lang="ar-DZ" sz="1800" b="1" kern="120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  </a:t>
          </a:r>
          <a:r>
            <a:rPr lang="fr-FR" sz="1800" b="1" kern="120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9DZA</a:t>
          </a:r>
          <a:r>
            <a:rPr lang="ar-DZ" sz="1800" b="1" kern="120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 متبوعا برقم تسلسلي </a:t>
          </a:r>
          <a:r>
            <a:rPr lang="fr-FR" sz="1800" b="1" kern="120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Times New Roman" pitchFamily="18" charset="0"/>
              <a:cs typeface="Arial" pitchFamily="34" charset="0"/>
            </a:rPr>
            <a:t>9DZAXXXX</a:t>
          </a:r>
          <a:endParaRPr lang="fr-FR" sz="1800" kern="1200" dirty="0"/>
        </a:p>
      </dsp:txBody>
      <dsp:txXfrm>
        <a:off x="862837" y="3214709"/>
        <a:ext cx="3917927" cy="10715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051018D-09AC-4117-A4A7-90284C207B21}" type="datetimeFigureOut">
              <a:rPr lang="fr-FR"/>
              <a:pPr>
                <a:defRPr/>
              </a:pPr>
              <a:t>07/06/2026</a:t>
            </a:fld>
            <a:endParaRPr lang="fr-FR" dirty="0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4188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4188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8D24D49-0101-4F79-B29A-2224301E21A6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8446836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7825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7825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C7B9383A-8A69-4D97-BFE6-F44CC6C1C4B2}" type="datetimeFigureOut">
              <a:rPr lang="fr-FR"/>
              <a:pPr>
                <a:defRPr/>
              </a:pPr>
              <a:t>07/06/2026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7975" cy="4440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17825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4763" y="9372600"/>
            <a:ext cx="2917825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2A5DB181-9251-4F1A-A7D7-3970C95A5B2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7001778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5DB181-9251-4F1A-A7D7-3970C95A5B2C}" type="slidenum">
              <a:rPr lang="fr-FR" smtClean="0"/>
              <a:pPr>
                <a:defRPr/>
              </a:pPr>
              <a:t>7</a:t>
            </a:fld>
            <a:endParaRPr lang="fr-F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5DB181-9251-4F1A-A7D7-3970C95A5B2C}" type="slidenum">
              <a:rPr lang="fr-FR" smtClean="0"/>
              <a:pPr>
                <a:defRPr/>
              </a:pPr>
              <a:t>19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5400" y="-996950"/>
            <a:ext cx="9105900" cy="7842250"/>
            <a:chOff x="16" y="-628"/>
            <a:chExt cx="5736" cy="4940"/>
          </a:xfrm>
        </p:grpSpPr>
        <p:pic>
          <p:nvPicPr>
            <p:cNvPr id="5" name="Picture 3" descr="back_b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4" y="391"/>
              <a:ext cx="5728" cy="3921"/>
            </a:xfrm>
            <a:prstGeom prst="rect">
              <a:avLst/>
            </a:prstGeom>
            <a:gradFill rotWithShape="1">
              <a:gsLst>
                <a:gs pos="0">
                  <a:schemeClr val="tx2">
                    <a:gamma/>
                    <a:shade val="36471"/>
                    <a:invGamma/>
                  </a:schemeClr>
                </a:gs>
                <a:gs pos="100000">
                  <a:schemeClr val="tx2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</p:spPr>
        </p:pic>
        <p:sp>
          <p:nvSpPr>
            <p:cNvPr id="6" name="Freeform 4"/>
            <p:cNvSpPr>
              <a:spLocks/>
            </p:cNvSpPr>
            <p:nvPr userDrawn="1"/>
          </p:nvSpPr>
          <p:spPr bwMode="gray">
            <a:xfrm>
              <a:off x="16" y="-628"/>
              <a:ext cx="5712" cy="2676"/>
            </a:xfrm>
            <a:custGeom>
              <a:avLst/>
              <a:gdLst/>
              <a:ahLst/>
              <a:cxnLst>
                <a:cxn ang="0">
                  <a:pos x="0" y="1607"/>
                </a:cxn>
                <a:cxn ang="0">
                  <a:pos x="5548" y="2692"/>
                </a:cxn>
                <a:cxn ang="0">
                  <a:pos x="5736" y="2580"/>
                </a:cxn>
                <a:cxn ang="0">
                  <a:pos x="5738" y="641"/>
                </a:cxn>
                <a:cxn ang="0">
                  <a:pos x="22" y="641"/>
                </a:cxn>
                <a:cxn ang="0">
                  <a:pos x="12" y="1613"/>
                </a:cxn>
              </a:cxnLst>
              <a:rect l="0" t="0" r="r" b="b"/>
              <a:pathLst>
                <a:path w="5738" h="2692">
                  <a:moveTo>
                    <a:pt x="0" y="1607"/>
                  </a:moveTo>
                  <a:cubicBezTo>
                    <a:pt x="4478" y="0"/>
                    <a:pt x="5523" y="2457"/>
                    <a:pt x="5548" y="2692"/>
                  </a:cubicBezTo>
                  <a:lnTo>
                    <a:pt x="5736" y="2580"/>
                  </a:lnTo>
                  <a:lnTo>
                    <a:pt x="5738" y="641"/>
                  </a:lnTo>
                  <a:lnTo>
                    <a:pt x="22" y="641"/>
                  </a:lnTo>
                  <a:cubicBezTo>
                    <a:pt x="22" y="641"/>
                    <a:pt x="12" y="1613"/>
                    <a:pt x="12" y="1613"/>
                  </a:cubicBezTo>
                </a:path>
              </a:pathLst>
            </a:custGeom>
            <a:solidFill>
              <a:schemeClr val="accent3"/>
            </a:solidFill>
            <a:ln w="38100" cmpd="sng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 dirty="0">
                <a:latin typeface="Arial" pitchFamily="34" charset="0"/>
                <a:cs typeface="+mn-cs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0" y="3175"/>
            <a:ext cx="9144000" cy="6854825"/>
            <a:chOff x="0" y="2"/>
            <a:chExt cx="5760" cy="4318"/>
          </a:xfrm>
        </p:grpSpPr>
        <p:sp>
          <p:nvSpPr>
            <p:cNvPr id="8" name="Freeform 6"/>
            <p:cNvSpPr>
              <a:spLocks/>
            </p:cNvSpPr>
            <p:nvPr userDrawn="1"/>
          </p:nvSpPr>
          <p:spPr bwMode="gray">
            <a:xfrm>
              <a:off x="5475" y="3"/>
              <a:ext cx="281" cy="344"/>
            </a:xfrm>
            <a:custGeom>
              <a:avLst/>
              <a:gdLst>
                <a:gd name="T0" fmla="*/ 0 w 281"/>
                <a:gd name="T1" fmla="*/ 0 h 348"/>
                <a:gd name="T2" fmla="*/ 202 w 281"/>
                <a:gd name="T3" fmla="*/ 95 h 348"/>
                <a:gd name="T4" fmla="*/ 281 w 281"/>
                <a:gd name="T5" fmla="*/ 328 h 348"/>
                <a:gd name="T6" fmla="*/ 281 w 281"/>
                <a:gd name="T7" fmla="*/ 0 h 34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1" h="348">
                  <a:moveTo>
                    <a:pt x="0" y="0"/>
                  </a:moveTo>
                  <a:cubicBezTo>
                    <a:pt x="33" y="16"/>
                    <a:pt x="125" y="6"/>
                    <a:pt x="202" y="96"/>
                  </a:cubicBezTo>
                  <a:cubicBezTo>
                    <a:pt x="279" y="186"/>
                    <a:pt x="268" y="348"/>
                    <a:pt x="281" y="332"/>
                  </a:cubicBezTo>
                  <a:lnTo>
                    <a:pt x="281" y="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9" name="Group 7"/>
            <p:cNvGrpSpPr>
              <a:grpSpLocks/>
            </p:cNvGrpSpPr>
            <p:nvPr userDrawn="1"/>
          </p:nvGrpSpPr>
          <p:grpSpPr bwMode="auto">
            <a:xfrm>
              <a:off x="0" y="2"/>
              <a:ext cx="5760" cy="4318"/>
              <a:chOff x="0" y="2"/>
              <a:chExt cx="5760" cy="4318"/>
            </a:xfrm>
          </p:grpSpPr>
          <p:sp>
            <p:nvSpPr>
              <p:cNvPr id="10" name="Freeform 8"/>
              <p:cNvSpPr>
                <a:spLocks/>
              </p:cNvSpPr>
              <p:nvPr userDrawn="1"/>
            </p:nvSpPr>
            <p:spPr bwMode="gray">
              <a:xfrm>
                <a:off x="0" y="4023"/>
                <a:ext cx="275" cy="297"/>
              </a:xfrm>
              <a:custGeom>
                <a:avLst/>
                <a:gdLst>
                  <a:gd name="T0" fmla="*/ 275 w 275"/>
                  <a:gd name="T1" fmla="*/ 291 h 297"/>
                  <a:gd name="T2" fmla="*/ 112 w 275"/>
                  <a:gd name="T3" fmla="*/ 211 h 297"/>
                  <a:gd name="T4" fmla="*/ 28 w 275"/>
                  <a:gd name="T5" fmla="*/ 127 h 297"/>
                  <a:gd name="T6" fmla="*/ 0 w 275"/>
                  <a:gd name="T7" fmla="*/ 0 h 297"/>
                  <a:gd name="T8" fmla="*/ 1 w 275"/>
                  <a:gd name="T9" fmla="*/ 297 h 29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75" h="297">
                    <a:moveTo>
                      <a:pt x="275" y="291"/>
                    </a:moveTo>
                    <a:lnTo>
                      <a:pt x="112" y="211"/>
                    </a:lnTo>
                    <a:lnTo>
                      <a:pt x="28" y="127"/>
                    </a:lnTo>
                    <a:lnTo>
                      <a:pt x="0" y="0"/>
                    </a:lnTo>
                    <a:lnTo>
                      <a:pt x="1" y="297"/>
                    </a:ln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" name="AutoShape 9"/>
              <p:cNvSpPr>
                <a:spLocks noChangeArrowheads="1"/>
              </p:cNvSpPr>
              <p:nvPr userDrawn="1"/>
            </p:nvSpPr>
            <p:spPr bwMode="gray">
              <a:xfrm>
                <a:off x="20" y="26"/>
                <a:ext cx="5715" cy="4265"/>
              </a:xfrm>
              <a:prstGeom prst="roundRect">
                <a:avLst>
                  <a:gd name="adj" fmla="val 6227"/>
                </a:avLst>
              </a:prstGeom>
              <a:noFill/>
              <a:ln w="762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fr-FR" dirty="0"/>
              </a:p>
            </p:txBody>
          </p:sp>
          <p:sp>
            <p:nvSpPr>
              <p:cNvPr id="12" name="Freeform 10"/>
              <p:cNvSpPr>
                <a:spLocks/>
              </p:cNvSpPr>
              <p:nvPr userDrawn="1"/>
            </p:nvSpPr>
            <p:spPr bwMode="gray">
              <a:xfrm>
                <a:off x="0" y="2"/>
                <a:ext cx="290" cy="315"/>
              </a:xfrm>
              <a:custGeom>
                <a:avLst/>
                <a:gdLst>
                  <a:gd name="T0" fmla="*/ 1 w 290"/>
                  <a:gd name="T1" fmla="*/ 315 h 315"/>
                  <a:gd name="T2" fmla="*/ 122 w 290"/>
                  <a:gd name="T3" fmla="*/ 97 h 315"/>
                  <a:gd name="T4" fmla="*/ 279 w 290"/>
                  <a:gd name="T5" fmla="*/ 0 h 315"/>
                  <a:gd name="T6" fmla="*/ 0 w 290"/>
                  <a:gd name="T7" fmla="*/ 1 h 31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90" h="315">
                    <a:moveTo>
                      <a:pt x="1" y="315"/>
                    </a:moveTo>
                    <a:cubicBezTo>
                      <a:pt x="21" y="279"/>
                      <a:pt x="76" y="150"/>
                      <a:pt x="122" y="97"/>
                    </a:cubicBezTo>
                    <a:cubicBezTo>
                      <a:pt x="163" y="44"/>
                      <a:pt x="290" y="23"/>
                      <a:pt x="279" y="0"/>
                    </a:cubicBezTo>
                    <a:lnTo>
                      <a:pt x="0" y="1"/>
                    </a:ln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" name="Freeform 11"/>
              <p:cNvSpPr>
                <a:spLocks/>
              </p:cNvSpPr>
              <p:nvPr userDrawn="1"/>
            </p:nvSpPr>
            <p:spPr bwMode="gray">
              <a:xfrm>
                <a:off x="5507" y="4031"/>
                <a:ext cx="253" cy="287"/>
              </a:xfrm>
              <a:custGeom>
                <a:avLst/>
                <a:gdLst>
                  <a:gd name="T0" fmla="*/ 250 w 253"/>
                  <a:gd name="T1" fmla="*/ 0 h 287"/>
                  <a:gd name="T2" fmla="*/ 179 w 253"/>
                  <a:gd name="T3" fmla="*/ 143 h 287"/>
                  <a:gd name="T4" fmla="*/ 85 w 253"/>
                  <a:gd name="T5" fmla="*/ 236 h 287"/>
                  <a:gd name="T6" fmla="*/ 0 w 253"/>
                  <a:gd name="T7" fmla="*/ 287 h 287"/>
                  <a:gd name="T8" fmla="*/ 253 w 253"/>
                  <a:gd name="T9" fmla="*/ 284 h 2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3" h="287">
                    <a:moveTo>
                      <a:pt x="250" y="0"/>
                    </a:moveTo>
                    <a:lnTo>
                      <a:pt x="179" y="143"/>
                    </a:lnTo>
                    <a:lnTo>
                      <a:pt x="85" y="236"/>
                    </a:lnTo>
                    <a:lnTo>
                      <a:pt x="0" y="287"/>
                    </a:lnTo>
                    <a:lnTo>
                      <a:pt x="253" y="284"/>
                    </a:ln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48492" name="Rectangle 12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762000" y="2438400"/>
            <a:ext cx="7467600" cy="1470025"/>
          </a:xfrm>
        </p:spPr>
        <p:txBody>
          <a:bodyPr/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en-US" dirty="0"/>
          </a:p>
        </p:txBody>
      </p:sp>
      <p:sp>
        <p:nvSpPr>
          <p:cNvPr id="148493" name="Rectangle 13"/>
          <p:cNvSpPr>
            <a:spLocks noGrp="1" noChangeArrowheads="1"/>
          </p:cNvSpPr>
          <p:nvPr>
            <p:ph type="subTitle" sz="quarter" idx="1"/>
          </p:nvPr>
        </p:nvSpPr>
        <p:spPr bwMode="white">
          <a:xfrm>
            <a:off x="762000" y="3962400"/>
            <a:ext cx="7496175" cy="457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477000"/>
            <a:ext cx="2133600" cy="244475"/>
          </a:xfrm>
        </p:spPr>
        <p:txBody>
          <a:bodyPr/>
          <a:lstStyle>
            <a:lvl1pPr>
              <a:defRPr sz="1400" b="0"/>
            </a:lvl1pPr>
          </a:lstStyle>
          <a:p>
            <a:pPr>
              <a:defRPr/>
            </a:pPr>
            <a:fld id="{467D5DDF-2D00-4CCD-A5C4-E67BB04EF9E2}" type="datetime1">
              <a:rPr lang="en-US" smtClean="0"/>
              <a:pPr>
                <a:defRPr/>
              </a:pPr>
              <a:t>6/7/2026</a:t>
            </a:fld>
            <a:endParaRPr lang="en-US" dirty="0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7000"/>
            <a:ext cx="2895600" cy="244475"/>
          </a:xfrm>
        </p:spPr>
        <p:txBody>
          <a:bodyPr/>
          <a:lstStyle>
            <a:lvl1pPr>
              <a:defRPr sz="1400" b="0"/>
            </a:lvl1pPr>
          </a:lstStyle>
          <a:p>
            <a:pPr>
              <a:defRPr/>
            </a:pPr>
            <a:r>
              <a:rPr lang="en-US" dirty="0" smtClean="0"/>
              <a:t>www.themegallery.com</a:t>
            </a:r>
            <a:endParaRPr lang="en-US" dirty="0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77000"/>
            <a:ext cx="2133600" cy="244475"/>
          </a:xfrm>
        </p:spPr>
        <p:txBody>
          <a:bodyPr/>
          <a:lstStyle>
            <a:lvl1pPr algn="r">
              <a:defRPr sz="1400" b="0"/>
            </a:lvl1pPr>
          </a:lstStyle>
          <a:p>
            <a:pPr>
              <a:defRPr/>
            </a:pPr>
            <a:fld id="{8B1F5489-B7DD-4A9F-B603-811C2E36C7BA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09015333"/>
      </p:ext>
    </p:extLst>
  </p:cSld>
  <p:clrMapOvr>
    <a:masterClrMapping/>
  </p:clrMapOvr>
  <p:transition>
    <p:wipe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CBF9EA-5A0F-4BC8-8707-FBD03D27E103}" type="datetime1">
              <a:rPr lang="en-US" smtClean="0"/>
              <a:pPr>
                <a:defRPr/>
              </a:pPr>
              <a:t>6/7/2026</a:t>
            </a:fld>
            <a:endParaRPr lang="en-US" dirty="0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B6C46-002D-459F-A451-81575935B0A5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www.themegallery.com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80100395"/>
      </p:ext>
    </p:extLst>
  </p:cSld>
  <p:clrMapOvr>
    <a:masterClrMapping/>
  </p:clrMapOvr>
  <p:transition>
    <p:wipe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17475"/>
            <a:ext cx="2057400" cy="620395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17475"/>
            <a:ext cx="6019800" cy="620395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19FD3-CF2A-4F1A-A8B1-E901C522E5D4}" type="datetime1">
              <a:rPr lang="en-US" smtClean="0"/>
              <a:pPr>
                <a:defRPr/>
              </a:pPr>
              <a:t>6/7/2026</a:t>
            </a:fld>
            <a:endParaRPr lang="en-US" dirty="0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7F6A75-FFF7-4D8C-86A6-675CCBB14AC3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www.themegallery.com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45771255"/>
      </p:ext>
    </p:extLst>
  </p:cSld>
  <p:clrMapOvr>
    <a:masterClrMapping/>
  </p:clrMapOvr>
  <p:transition>
    <p:wipe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7475"/>
            <a:ext cx="8229600" cy="4921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609600" y="1219200"/>
            <a:ext cx="3962400" cy="51022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24400" y="1219200"/>
            <a:ext cx="3962400" cy="51022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9EB963-E6CE-4D65-AC16-472CD475DB2F}" type="datetime1">
              <a:rPr lang="en-US" smtClean="0"/>
              <a:pPr>
                <a:defRPr/>
              </a:pPr>
              <a:t>6/7/2026</a:t>
            </a:fld>
            <a:endParaRPr lang="en-U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98B36-9FB9-487E-B7BD-CEFDDE61F61F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www.themegallery.com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63856636"/>
      </p:ext>
    </p:extLst>
  </p:cSld>
  <p:clrMapOvr>
    <a:masterClrMapping/>
  </p:clrMapOvr>
  <p:transition>
    <p:wipe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67D5DDF-2D00-4CCD-A5C4-E67BB04EF9E2}" type="datetime1">
              <a:rPr lang="en-US" smtClean="0"/>
              <a:pPr>
                <a:defRPr/>
              </a:pPr>
              <a:t>6/7/2026</a:t>
            </a:fld>
            <a:endParaRPr lang="en-US" dirty="0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www.themegallery.com</a:t>
            </a:r>
            <a:endParaRPr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B1F5489-B7DD-4A9F-B603-811C2E36C7BA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E833B8-9B6C-44CE-AFBE-40E1C83297D9}" type="datetime1">
              <a:rPr lang="en-US" smtClean="0"/>
              <a:pPr>
                <a:defRPr/>
              </a:pPr>
              <a:t>6/7/2026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1FD5C20-38A6-4E5E-945F-FEFE4DAA2ABE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A0CDAF-0B13-4AD5-849C-25FC2BED1F8C}" type="datetime1">
              <a:rPr lang="en-US" smtClean="0"/>
              <a:pPr>
                <a:defRPr/>
              </a:pPr>
              <a:t>6/7/2026</a:t>
            </a:fld>
            <a:endParaRPr lang="en-US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336D82D-7D85-4FD9-BB88-E679AC360AF4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fld id="{4C9903BD-766A-4D5A-9CAE-CEE2DAAA6BD1}" type="datetime1">
              <a:rPr lang="en-US" smtClean="0"/>
              <a:pPr>
                <a:defRPr/>
              </a:pPr>
              <a:t>6/7/2026</a:t>
            </a:fld>
            <a:endParaRPr lang="en-US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C02C1299-F164-4163-BA1B-F6EBAE811694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fld id="{318F45D2-57FE-40D5-BE45-A3E653098D4B}" type="datetime1">
              <a:rPr lang="en-US" smtClean="0"/>
              <a:pPr>
                <a:defRPr/>
              </a:pPr>
              <a:t>6/7/2026</a:t>
            </a:fld>
            <a:endParaRPr lang="en-US" dirty="0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A352C8E3-D924-43B4-BF99-AAAFE31350E8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 dirty="0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F42622-A7AC-4357-B3E1-F37E3462AF40}" type="datetime1">
              <a:rPr lang="en-US" smtClean="0"/>
              <a:pPr>
                <a:defRPr/>
              </a:pPr>
              <a:t>6/7/2026</a:t>
            </a:fld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2C4D819-1E7A-43F8-9338-39CF93B4C95B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8B27E9-5F56-4C97-8E5A-1ECDF2101021}" type="datetime1">
              <a:rPr lang="en-US" smtClean="0"/>
              <a:pPr>
                <a:defRPr/>
              </a:pPr>
              <a:t>6/7/2026</a:t>
            </a:fld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FE9ED56-DAA1-44E9-AB65-C3A4F1CB0128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E833B8-9B6C-44CE-AFBE-40E1C83297D9}" type="datetime1">
              <a:rPr lang="en-US" smtClean="0"/>
              <a:pPr>
                <a:defRPr/>
              </a:pPr>
              <a:t>6/7/2026</a:t>
            </a:fld>
            <a:endParaRPr lang="en-US" dirty="0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FD5C20-38A6-4E5E-945F-FEFE4DAA2ABE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www.themegallery.com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06623154"/>
      </p:ext>
    </p:extLst>
  </p:cSld>
  <p:clrMapOvr>
    <a:masterClrMapping/>
  </p:clrMapOvr>
  <p:transition>
    <p:wipe dir="u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974AE0-71CA-4078-96B2-6C9363AC7E1E}" type="datetime1">
              <a:rPr lang="en-US" smtClean="0"/>
              <a:pPr>
                <a:defRPr/>
              </a:pPr>
              <a:t>6/7/2026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776775A-5031-4AB4-AAF6-0A26D5529AAF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>
              <a:defRPr/>
            </a:pPr>
            <a:fld id="{96EC2231-30B5-4A9E-985E-7CFAC9F506DE}" type="datetime1">
              <a:rPr lang="en-US" smtClean="0"/>
              <a:pPr>
                <a:defRPr/>
              </a:pPr>
              <a:t>6/7/2026</a:t>
            </a:fld>
            <a:endParaRPr lang="en-US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DD936516-FBBB-420D-BC81-740E7783A9C1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CBF9EA-5A0F-4BC8-8707-FBD03D27E103}" type="datetime1">
              <a:rPr lang="en-US" smtClean="0"/>
              <a:pPr>
                <a:defRPr/>
              </a:pPr>
              <a:t>6/7/2026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4B6C46-002D-459F-A451-81575935B0A5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>
              <a:defRPr/>
            </a:pPr>
            <a:fld id="{9B319FD3-CF2A-4F1A-A8B1-E901C522E5D4}" type="datetime1">
              <a:rPr lang="en-US" smtClean="0"/>
              <a:pPr>
                <a:defRPr/>
              </a:pPr>
              <a:t>6/7/2026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pPr>
              <a:defRPr/>
            </a:pPr>
            <a:fld id="{F97F6A75-FFF7-4D8C-86A6-675CCBB14AC3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B8F4856-973D-4B36-8A65-D1CD61441EB3}" type="datetime1">
              <a:rPr lang="en-US" smtClean="0"/>
              <a:pPr/>
              <a:t>6/7/2026</a:t>
            </a:fld>
            <a:endParaRPr lang="en-US" dirty="0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www.themegallery.com</a:t>
            </a:r>
            <a:endParaRPr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ADF76AD-01CD-4BE8-A5A1-C7776A8BB3E7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B0D0A-665C-4679-B665-9DF08E5BE34A}" type="datetime1">
              <a:rPr lang="en-US" smtClean="0"/>
              <a:pPr/>
              <a:t>6/7/2026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E7A2250-5646-4542-9B1B-7C1C636989B5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1AE5-3884-4335-949A-94FBC5E4AD1F}" type="datetime1">
              <a:rPr lang="en-US" smtClean="0"/>
              <a:pPr/>
              <a:t>6/7/2026</a:t>
            </a:fld>
            <a:endParaRPr lang="en-US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ADF76AD-01CD-4BE8-A5A1-C7776A8BB3E7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B1A38AA-B274-4060-8976-8F2832E6B51C}" type="datetime1">
              <a:rPr lang="en-US" smtClean="0"/>
              <a:pPr/>
              <a:t>6/7/2026</a:t>
            </a:fld>
            <a:endParaRPr lang="en-US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FADF76AD-01CD-4BE8-A5A1-C7776A8BB3E7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algn="l" eaLnBrk="1" latinLnBrk="0" hangingPunct="1"/>
            <a:fld id="{22064E27-C916-43CE-99D7-DDF182B48C5B}" type="datetime1">
              <a:rPr lang="en-US" smtClean="0"/>
              <a:pPr algn="l" eaLnBrk="1" latinLnBrk="0" hangingPunct="1"/>
              <a:t>6/7/2026</a:t>
            </a:fld>
            <a:endParaRPr lang="en-US" dirty="0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FADF76AD-01CD-4BE8-A5A1-C7776A8BB3E7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 dirty="0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405D-B9C6-4081-A947-B1ED55F26C12}" type="datetime1">
              <a:rPr lang="en-US" smtClean="0"/>
              <a:pPr/>
              <a:t>6/7/2026</a:t>
            </a:fld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ADF76AD-01CD-4BE8-A5A1-C7776A8BB3E7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A0CDAF-0B13-4AD5-849C-25FC2BED1F8C}" type="datetime1">
              <a:rPr lang="en-US" smtClean="0"/>
              <a:pPr>
                <a:defRPr/>
              </a:pPr>
              <a:t>6/7/2026</a:t>
            </a:fld>
            <a:endParaRPr lang="en-US" dirty="0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36D82D-7D85-4FD9-BB88-E679AC360AF4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www.themegallery.com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45362778"/>
      </p:ext>
    </p:extLst>
  </p:cSld>
  <p:clrMapOvr>
    <a:masterClrMapping/>
  </p:clrMapOvr>
  <p:transition>
    <p:wipe dir="u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A3FA7-9735-4557-997B-CABDFDC6E639}" type="datetime1">
              <a:rPr lang="en-US" smtClean="0"/>
              <a:pPr/>
              <a:t>6/7/2026</a:t>
            </a:fld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ADF76AD-01CD-4BE8-A5A1-C7776A8BB3E7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F30D9-16F9-40CC-BAEC-C143A0EBBCE9}" type="datetime1">
              <a:rPr lang="en-US" smtClean="0"/>
              <a:pPr/>
              <a:t>6/7/2026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ADF76AD-01CD-4BE8-A5A1-C7776A8BB3E7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075520D-4AE5-4F83-8FE7-24D963D0A111}" type="datetime1">
              <a:rPr lang="en-US" smtClean="0"/>
              <a:pPr/>
              <a:t>6/7/2026</a:t>
            </a:fld>
            <a:endParaRPr lang="en-US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FADF76AD-01CD-4BE8-A5A1-C7776A8BB3E7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C2B78-9FD0-4642-8449-2452C5AD4C87}" type="datetime1">
              <a:rPr lang="en-US" smtClean="0"/>
              <a:pPr/>
              <a:t>6/7/2026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DF76AD-01CD-4BE8-A5A1-C7776A8BB3E7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AECCE52-7994-41A2-8245-771956443D16}" type="datetime1">
              <a:rPr lang="en-US" smtClean="0"/>
              <a:pPr/>
              <a:t>6/7/2026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pPr>
              <a:defRPr/>
            </a:pPr>
            <a:fld id="{FADF76AD-01CD-4BE8-A5A1-C7776A8BB3E7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u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219200"/>
            <a:ext cx="3962400" cy="51022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24400" y="1219200"/>
            <a:ext cx="3962400" cy="51022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903BD-766A-4D5A-9CAE-CEE2DAAA6BD1}" type="datetime1">
              <a:rPr lang="en-US" smtClean="0"/>
              <a:pPr>
                <a:defRPr/>
              </a:pPr>
              <a:t>6/7/2026</a:t>
            </a:fld>
            <a:endParaRPr lang="en-U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2C1299-F164-4163-BA1B-F6EBAE811694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www.themegallery.com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64166924"/>
      </p:ext>
    </p:extLst>
  </p:cSld>
  <p:clrMapOvr>
    <a:masterClrMapping/>
  </p:clrMapOvr>
  <p:transition>
    <p:wipe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F45D2-57FE-40D5-BE45-A3E653098D4B}" type="datetime1">
              <a:rPr lang="en-US" smtClean="0"/>
              <a:pPr>
                <a:defRPr/>
              </a:pPr>
              <a:t>6/7/2026</a:t>
            </a:fld>
            <a:endParaRPr lang="en-US" dirty="0"/>
          </a:p>
        </p:txBody>
      </p:sp>
      <p:sp>
        <p:nvSpPr>
          <p:cNvPr id="8" name="Rectangle 1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52C8E3-D924-43B4-BF99-AAAFE31350E8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  <p:sp>
        <p:nvSpPr>
          <p:cNvPr id="9" name="Rectangle 1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www.themegallery.com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69884170"/>
      </p:ext>
    </p:extLst>
  </p:cSld>
  <p:clrMapOvr>
    <a:masterClrMapping/>
  </p:clrMapOvr>
  <p:transition>
    <p:wipe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F42622-A7AC-4357-B3E1-F37E3462AF40}" type="datetime1">
              <a:rPr lang="en-US" smtClean="0"/>
              <a:pPr>
                <a:defRPr/>
              </a:pPr>
              <a:t>6/7/2026</a:t>
            </a:fld>
            <a:endParaRPr lang="en-US" dirty="0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C4D819-1E7A-43F8-9338-39CF93B4C95B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www.themegallery.com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70725493"/>
      </p:ext>
    </p:extLst>
  </p:cSld>
  <p:clrMapOvr>
    <a:masterClrMapping/>
  </p:clrMapOvr>
  <p:transition>
    <p:wipe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B27E9-5F56-4C97-8E5A-1ECDF2101021}" type="datetime1">
              <a:rPr lang="en-US" smtClean="0"/>
              <a:pPr>
                <a:defRPr/>
              </a:pPr>
              <a:t>6/7/2026</a:t>
            </a:fld>
            <a:endParaRPr lang="en-US" dirty="0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E9ED56-DAA1-44E9-AB65-C3A4F1CB0128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www.themegallery.com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83814200"/>
      </p:ext>
    </p:extLst>
  </p:cSld>
  <p:clrMapOvr>
    <a:masterClrMapping/>
  </p:clrMapOvr>
  <p:transition>
    <p:wipe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74AE0-71CA-4078-96B2-6C9363AC7E1E}" type="datetime1">
              <a:rPr lang="en-US" smtClean="0"/>
              <a:pPr>
                <a:defRPr/>
              </a:pPr>
              <a:t>6/7/2026</a:t>
            </a:fld>
            <a:endParaRPr lang="en-U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6775A-5031-4AB4-AAF6-0A26D5529AAF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www.themegallery.com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38366986"/>
      </p:ext>
    </p:extLst>
  </p:cSld>
  <p:clrMapOvr>
    <a:masterClrMapping/>
  </p:clrMapOvr>
  <p:transition>
    <p:wipe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EC2231-30B5-4A9E-985E-7CFAC9F506DE}" type="datetime1">
              <a:rPr lang="en-US" smtClean="0"/>
              <a:pPr>
                <a:defRPr/>
              </a:pPr>
              <a:t>6/7/2026</a:t>
            </a:fld>
            <a:endParaRPr lang="en-U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36516-FBBB-420D-BC81-740E7783A9C1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www.themegallery.com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5714149"/>
      </p:ext>
    </p:extLst>
  </p:cSld>
  <p:clrMapOvr>
    <a:masterClrMapping/>
  </p:clrMapOvr>
  <p:transition>
    <p:wipe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Freeform 2"/>
          <p:cNvSpPr>
            <a:spLocks/>
          </p:cNvSpPr>
          <p:nvPr/>
        </p:nvSpPr>
        <p:spPr bwMode="gray">
          <a:xfrm rot="-5400000">
            <a:off x="-2473325" y="2673350"/>
            <a:ext cx="6629400" cy="1587500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1504" y="352"/>
              </a:cxn>
              <a:cxn ang="0">
                <a:pos x="3960" y="432"/>
              </a:cxn>
              <a:cxn ang="0">
                <a:pos x="5688" y="1000"/>
              </a:cxn>
              <a:cxn ang="0">
                <a:pos x="5693" y="6"/>
              </a:cxn>
              <a:cxn ang="0">
                <a:pos x="0" y="0"/>
              </a:cxn>
            </a:cxnLst>
            <a:rect l="0" t="0" r="r" b="b"/>
            <a:pathLst>
              <a:path w="5693" h="1000">
                <a:moveTo>
                  <a:pt x="0" y="584"/>
                </a:moveTo>
                <a:cubicBezTo>
                  <a:pt x="249" y="545"/>
                  <a:pt x="844" y="377"/>
                  <a:pt x="1504" y="352"/>
                </a:cubicBezTo>
                <a:cubicBezTo>
                  <a:pt x="2168" y="300"/>
                  <a:pt x="3246" y="322"/>
                  <a:pt x="3960" y="432"/>
                </a:cubicBezTo>
                <a:cubicBezTo>
                  <a:pt x="4641" y="548"/>
                  <a:pt x="5616" y="920"/>
                  <a:pt x="5688" y="1000"/>
                </a:cubicBezTo>
                <a:lnTo>
                  <a:pt x="5693" y="6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27451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fr-FR" dirty="0">
              <a:latin typeface="Arial" pitchFamily="34" charset="0"/>
              <a:cs typeface="+mn-cs"/>
            </a:endParaRPr>
          </a:p>
        </p:txBody>
      </p:sp>
      <p:sp>
        <p:nvSpPr>
          <p:cNvPr id="1027" name="Freeform 3"/>
          <p:cNvSpPr>
            <a:spLocks/>
          </p:cNvSpPr>
          <p:nvPr/>
        </p:nvSpPr>
        <p:spPr bwMode="gray">
          <a:xfrm>
            <a:off x="63500" y="63500"/>
            <a:ext cx="9037638" cy="1604963"/>
          </a:xfrm>
          <a:custGeom>
            <a:avLst/>
            <a:gdLst>
              <a:gd name="T0" fmla="*/ 0 w 5693"/>
              <a:gd name="T1" fmla="*/ 937298 h 1000"/>
              <a:gd name="T2" fmla="*/ 2413000 w 5693"/>
              <a:gd name="T3" fmla="*/ 629145 h 1000"/>
              <a:gd name="T4" fmla="*/ 6667500 w 5693"/>
              <a:gd name="T5" fmla="*/ 808901 h 1000"/>
              <a:gd name="T6" fmla="*/ 9029700 w 5693"/>
              <a:gd name="T7" fmla="*/ 1604963 h 1000"/>
              <a:gd name="T8" fmla="*/ 9037638 w 5693"/>
              <a:gd name="T9" fmla="*/ 9630 h 1000"/>
              <a:gd name="T10" fmla="*/ 0 w 5693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693" h="1000">
                <a:moveTo>
                  <a:pt x="0" y="584"/>
                </a:moveTo>
                <a:cubicBezTo>
                  <a:pt x="253" y="552"/>
                  <a:pt x="820" y="405"/>
                  <a:pt x="1520" y="392"/>
                </a:cubicBezTo>
                <a:cubicBezTo>
                  <a:pt x="2184" y="340"/>
                  <a:pt x="3486" y="394"/>
                  <a:pt x="4200" y="504"/>
                </a:cubicBezTo>
                <a:cubicBezTo>
                  <a:pt x="4881" y="620"/>
                  <a:pt x="5616" y="920"/>
                  <a:pt x="5688" y="1000"/>
                </a:cubicBezTo>
                <a:lnTo>
                  <a:pt x="5693" y="6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028" name="Group 5"/>
          <p:cNvGrpSpPr>
            <a:grpSpLocks/>
          </p:cNvGrpSpPr>
          <p:nvPr/>
        </p:nvGrpSpPr>
        <p:grpSpPr bwMode="auto">
          <a:xfrm>
            <a:off x="0" y="3175"/>
            <a:ext cx="9144000" cy="6854825"/>
            <a:chOff x="0" y="2"/>
            <a:chExt cx="5760" cy="4318"/>
          </a:xfrm>
        </p:grpSpPr>
        <p:grpSp>
          <p:nvGrpSpPr>
            <p:cNvPr id="1034" name="Group 6"/>
            <p:cNvGrpSpPr>
              <a:grpSpLocks/>
            </p:cNvGrpSpPr>
            <p:nvPr userDrawn="1"/>
          </p:nvGrpSpPr>
          <p:grpSpPr bwMode="auto">
            <a:xfrm>
              <a:off x="0" y="2"/>
              <a:ext cx="5760" cy="4318"/>
              <a:chOff x="0" y="2"/>
              <a:chExt cx="5760" cy="4318"/>
            </a:xfrm>
          </p:grpSpPr>
          <p:sp>
            <p:nvSpPr>
              <p:cNvPr id="1036" name="Freeform 7"/>
              <p:cNvSpPr>
                <a:spLocks/>
              </p:cNvSpPr>
              <p:nvPr userDrawn="1"/>
            </p:nvSpPr>
            <p:spPr bwMode="gray">
              <a:xfrm>
                <a:off x="0" y="4023"/>
                <a:ext cx="275" cy="297"/>
              </a:xfrm>
              <a:custGeom>
                <a:avLst/>
                <a:gdLst>
                  <a:gd name="T0" fmla="*/ 275 w 275"/>
                  <a:gd name="T1" fmla="*/ 291 h 297"/>
                  <a:gd name="T2" fmla="*/ 112 w 275"/>
                  <a:gd name="T3" fmla="*/ 211 h 297"/>
                  <a:gd name="T4" fmla="*/ 28 w 275"/>
                  <a:gd name="T5" fmla="*/ 127 h 297"/>
                  <a:gd name="T6" fmla="*/ 0 w 275"/>
                  <a:gd name="T7" fmla="*/ 0 h 297"/>
                  <a:gd name="T8" fmla="*/ 1 w 275"/>
                  <a:gd name="T9" fmla="*/ 297 h 29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75" h="297">
                    <a:moveTo>
                      <a:pt x="275" y="291"/>
                    </a:moveTo>
                    <a:lnTo>
                      <a:pt x="112" y="211"/>
                    </a:lnTo>
                    <a:lnTo>
                      <a:pt x="28" y="127"/>
                    </a:lnTo>
                    <a:lnTo>
                      <a:pt x="0" y="0"/>
                    </a:lnTo>
                    <a:lnTo>
                      <a:pt x="1" y="297"/>
                    </a:ln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7" name="AutoShape 8"/>
              <p:cNvSpPr>
                <a:spLocks noChangeArrowheads="1"/>
              </p:cNvSpPr>
              <p:nvPr userDrawn="1"/>
            </p:nvSpPr>
            <p:spPr bwMode="gray">
              <a:xfrm>
                <a:off x="20" y="26"/>
                <a:ext cx="5715" cy="4265"/>
              </a:xfrm>
              <a:prstGeom prst="roundRect">
                <a:avLst>
                  <a:gd name="adj" fmla="val 6227"/>
                </a:avLst>
              </a:prstGeom>
              <a:noFill/>
              <a:ln w="762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fr-FR" dirty="0"/>
              </a:p>
            </p:txBody>
          </p:sp>
          <p:sp>
            <p:nvSpPr>
              <p:cNvPr id="1038" name="Freeform 9"/>
              <p:cNvSpPr>
                <a:spLocks/>
              </p:cNvSpPr>
              <p:nvPr userDrawn="1"/>
            </p:nvSpPr>
            <p:spPr bwMode="gray">
              <a:xfrm>
                <a:off x="0" y="2"/>
                <a:ext cx="290" cy="315"/>
              </a:xfrm>
              <a:custGeom>
                <a:avLst/>
                <a:gdLst>
                  <a:gd name="T0" fmla="*/ 1 w 290"/>
                  <a:gd name="T1" fmla="*/ 315 h 315"/>
                  <a:gd name="T2" fmla="*/ 122 w 290"/>
                  <a:gd name="T3" fmla="*/ 97 h 315"/>
                  <a:gd name="T4" fmla="*/ 279 w 290"/>
                  <a:gd name="T5" fmla="*/ 0 h 315"/>
                  <a:gd name="T6" fmla="*/ 0 w 290"/>
                  <a:gd name="T7" fmla="*/ 1 h 31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90" h="315">
                    <a:moveTo>
                      <a:pt x="1" y="315"/>
                    </a:moveTo>
                    <a:cubicBezTo>
                      <a:pt x="21" y="279"/>
                      <a:pt x="76" y="150"/>
                      <a:pt x="122" y="97"/>
                    </a:cubicBezTo>
                    <a:cubicBezTo>
                      <a:pt x="163" y="44"/>
                      <a:pt x="290" y="23"/>
                      <a:pt x="279" y="0"/>
                    </a:cubicBezTo>
                    <a:lnTo>
                      <a:pt x="0" y="1"/>
                    </a:ln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9" name="Freeform 10"/>
              <p:cNvSpPr>
                <a:spLocks/>
              </p:cNvSpPr>
              <p:nvPr userDrawn="1"/>
            </p:nvSpPr>
            <p:spPr bwMode="gray">
              <a:xfrm>
                <a:off x="5507" y="4031"/>
                <a:ext cx="253" cy="287"/>
              </a:xfrm>
              <a:custGeom>
                <a:avLst/>
                <a:gdLst>
                  <a:gd name="T0" fmla="*/ 250 w 253"/>
                  <a:gd name="T1" fmla="*/ 0 h 287"/>
                  <a:gd name="T2" fmla="*/ 179 w 253"/>
                  <a:gd name="T3" fmla="*/ 143 h 287"/>
                  <a:gd name="T4" fmla="*/ 85 w 253"/>
                  <a:gd name="T5" fmla="*/ 236 h 287"/>
                  <a:gd name="T6" fmla="*/ 0 w 253"/>
                  <a:gd name="T7" fmla="*/ 287 h 287"/>
                  <a:gd name="T8" fmla="*/ 253 w 253"/>
                  <a:gd name="T9" fmla="*/ 284 h 2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3" h="287">
                    <a:moveTo>
                      <a:pt x="250" y="0"/>
                    </a:moveTo>
                    <a:lnTo>
                      <a:pt x="179" y="143"/>
                    </a:lnTo>
                    <a:lnTo>
                      <a:pt x="85" y="236"/>
                    </a:lnTo>
                    <a:lnTo>
                      <a:pt x="0" y="287"/>
                    </a:lnTo>
                    <a:lnTo>
                      <a:pt x="253" y="284"/>
                    </a:ln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35" name="Freeform 11"/>
            <p:cNvSpPr>
              <a:spLocks/>
            </p:cNvSpPr>
            <p:nvPr userDrawn="1"/>
          </p:nvSpPr>
          <p:spPr bwMode="gray">
            <a:xfrm>
              <a:off x="5475" y="3"/>
              <a:ext cx="281" cy="344"/>
            </a:xfrm>
            <a:custGeom>
              <a:avLst/>
              <a:gdLst>
                <a:gd name="T0" fmla="*/ 0 w 281"/>
                <a:gd name="T1" fmla="*/ 0 h 348"/>
                <a:gd name="T2" fmla="*/ 202 w 281"/>
                <a:gd name="T3" fmla="*/ 95 h 348"/>
                <a:gd name="T4" fmla="*/ 281 w 281"/>
                <a:gd name="T5" fmla="*/ 328 h 348"/>
                <a:gd name="T6" fmla="*/ 281 w 281"/>
                <a:gd name="T7" fmla="*/ 0 h 34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1" h="348">
                  <a:moveTo>
                    <a:pt x="0" y="0"/>
                  </a:moveTo>
                  <a:cubicBezTo>
                    <a:pt x="33" y="16"/>
                    <a:pt x="125" y="6"/>
                    <a:pt x="202" y="96"/>
                  </a:cubicBezTo>
                  <a:cubicBezTo>
                    <a:pt x="279" y="186"/>
                    <a:pt x="268" y="348"/>
                    <a:pt x="281" y="332"/>
                  </a:cubicBezTo>
                  <a:lnTo>
                    <a:pt x="281" y="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9" name="Rectangle 1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117475"/>
            <a:ext cx="82296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en-US" smtClean="0"/>
          </a:p>
        </p:txBody>
      </p:sp>
      <p:sp>
        <p:nvSpPr>
          <p:cNvPr id="1030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219200"/>
            <a:ext cx="8077200" cy="510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147470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521450"/>
            <a:ext cx="21336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17704E14-971B-463E-939B-D3C50E197C72}" type="datetime1">
              <a:rPr lang="en-US" smtClean="0"/>
              <a:pPr>
                <a:defRPr/>
              </a:pPr>
              <a:t>6/7/2026</a:t>
            </a:fld>
            <a:endParaRPr lang="en-US" dirty="0"/>
          </a:p>
        </p:txBody>
      </p:sp>
      <p:sp>
        <p:nvSpPr>
          <p:cNvPr id="147472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33400" y="6521450"/>
            <a:ext cx="6096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b="1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4E34F775-C850-4A73-9108-555D3FC17358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  <p:sp>
        <p:nvSpPr>
          <p:cNvPr id="147473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53200"/>
            <a:ext cx="2895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b="1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www.themegallery.com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2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  <p:sldLayoutId id="2147484260" r:id="rId12"/>
  </p:sldLayoutIdLst>
  <p:transition>
    <p:wipe dir="u"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v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7704E14-971B-463E-939B-D3C50E197C72}" type="datetime1">
              <a:rPr lang="en-US" smtClean="0"/>
              <a:pPr>
                <a:defRPr/>
              </a:pPr>
              <a:t>6/7/2026</a:t>
            </a:fld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www.themegallery.com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E34F775-C850-4A73-9108-555D3FC17358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0" r:id="rId1"/>
    <p:sldLayoutId id="2147484361" r:id="rId2"/>
    <p:sldLayoutId id="2147484362" r:id="rId3"/>
    <p:sldLayoutId id="2147484363" r:id="rId4"/>
    <p:sldLayoutId id="2147484364" r:id="rId5"/>
    <p:sldLayoutId id="2147484365" r:id="rId6"/>
    <p:sldLayoutId id="2147484366" r:id="rId7"/>
    <p:sldLayoutId id="2147484367" r:id="rId8"/>
    <p:sldLayoutId id="2147484368" r:id="rId9"/>
    <p:sldLayoutId id="2147484369" r:id="rId10"/>
    <p:sldLayoutId id="2147484370" r:id="rId11"/>
  </p:sldLayoutIdLst>
  <p:transition>
    <p:wipe dir="u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7704E14-971B-463E-939B-D3C50E197C72}" type="datetime1">
              <a:rPr lang="en-US" smtClean="0"/>
              <a:pPr>
                <a:defRPr/>
              </a:pPr>
              <a:t>6/7/2026</a:t>
            </a:fld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www.themegallery.com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E34F775-C850-4A73-9108-555D3FC17358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2" r:id="rId1"/>
    <p:sldLayoutId id="2147484373" r:id="rId2"/>
    <p:sldLayoutId id="2147484374" r:id="rId3"/>
    <p:sldLayoutId id="2147484375" r:id="rId4"/>
    <p:sldLayoutId id="2147484376" r:id="rId5"/>
    <p:sldLayoutId id="2147484377" r:id="rId6"/>
    <p:sldLayoutId id="2147484378" r:id="rId7"/>
    <p:sldLayoutId id="2147484379" r:id="rId8"/>
    <p:sldLayoutId id="2147484380" r:id="rId9"/>
    <p:sldLayoutId id="2147484381" r:id="rId10"/>
    <p:sldLayoutId id="2147484382" r:id="rId11"/>
  </p:sldLayoutIdLst>
  <p:transition>
    <p:wipe dir="u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8.jpeg"/><Relationship Id="rId4" Type="http://schemas.openxmlformats.org/officeDocument/2006/relationships/image" Target="../media/image7.emf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7.emf"/><Relationship Id="rId7" Type="http://schemas.openxmlformats.org/officeDocument/2006/relationships/diagramColors" Target="../diagrams/colors3.xml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5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7.emf"/><Relationship Id="rId7" Type="http://schemas.openxmlformats.org/officeDocument/2006/relationships/diagramColors" Target="../diagrams/colors4.xml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5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7.emf"/><Relationship Id="rId7" Type="http://schemas.openxmlformats.org/officeDocument/2006/relationships/diagramColors" Target="../diagrams/colors5.xml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5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13" Type="http://schemas.microsoft.com/office/2007/relationships/diagramDrawing" Target="../diagrams/drawing7.xml"/><Relationship Id="rId3" Type="http://schemas.openxmlformats.org/officeDocument/2006/relationships/image" Target="../media/image7.emf"/><Relationship Id="rId7" Type="http://schemas.openxmlformats.org/officeDocument/2006/relationships/diagramColors" Target="../diagrams/colors6.xml"/><Relationship Id="rId12" Type="http://schemas.openxmlformats.org/officeDocument/2006/relationships/diagramColors" Target="../diagrams/colors7.xml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5.xml"/><Relationship Id="rId6" Type="http://schemas.openxmlformats.org/officeDocument/2006/relationships/diagramQuickStyle" Target="../diagrams/quickStyle6.xml"/><Relationship Id="rId11" Type="http://schemas.openxmlformats.org/officeDocument/2006/relationships/diagramQuickStyle" Target="../diagrams/quickStyle7.xml"/><Relationship Id="rId5" Type="http://schemas.openxmlformats.org/officeDocument/2006/relationships/diagramLayout" Target="../diagrams/layout6.xml"/><Relationship Id="rId10" Type="http://schemas.openxmlformats.org/officeDocument/2006/relationships/diagramLayout" Target="../diagrams/layout7.xml"/><Relationship Id="rId4" Type="http://schemas.openxmlformats.org/officeDocument/2006/relationships/diagramData" Target="../diagrams/data6.xml"/><Relationship Id="rId9" Type="http://schemas.openxmlformats.org/officeDocument/2006/relationships/diagramData" Target="../diagrams/data7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7.emf"/><Relationship Id="rId7" Type="http://schemas.openxmlformats.org/officeDocument/2006/relationships/diagramColors" Target="../diagrams/colors8.xml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5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7.emf"/><Relationship Id="rId7" Type="http://schemas.openxmlformats.org/officeDocument/2006/relationships/diagramColors" Target="../diagrams/colors9.xml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5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7.emf"/><Relationship Id="rId7" Type="http://schemas.openxmlformats.org/officeDocument/2006/relationships/diagramColors" Target="../diagrams/colors10.xml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5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7.emf"/><Relationship Id="rId7" Type="http://schemas.openxmlformats.org/officeDocument/2006/relationships/diagramColors" Target="../diagrams/colors11.xml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5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6.emf"/><Relationship Id="rId7" Type="http://schemas.openxmlformats.org/officeDocument/2006/relationships/diagramQuickStyle" Target="../diagrams/quickStyle1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image" Target="../media/image7.emf"/><Relationship Id="rId9" Type="http://schemas.microsoft.com/office/2007/relationships/diagramDrawing" Target="../diagrams/drawing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0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12.png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7.emf"/><Relationship Id="rId7" Type="http://schemas.openxmlformats.org/officeDocument/2006/relationships/diagramColors" Target="../diagrams/colors1.xml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5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7.emf"/><Relationship Id="rId7" Type="http://schemas.openxmlformats.org/officeDocument/2006/relationships/diagramColors" Target="../diagrams/colors2.xml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5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500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3857588" y="500042"/>
            <a:ext cx="5286412" cy="830997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ar-SA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BlueOcean" pitchFamily="18" charset="0"/>
                <a:ea typeface="Arial Unicode MS" pitchFamily="34" charset="-128"/>
                <a:cs typeface="B Fantezy" pitchFamily="2" charset="-78"/>
              </a:rPr>
              <a:t> جامعة مصطفى  اسطمبولي معسكر</a:t>
            </a:r>
            <a:endParaRPr lang="fr-FR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BlueOcean" pitchFamily="18" charset="0"/>
              <a:cs typeface="B Fantezy" pitchFamily="2" charset="-78"/>
            </a:endParaRPr>
          </a:p>
        </p:txBody>
      </p:sp>
      <p:sp>
        <p:nvSpPr>
          <p:cNvPr id="11" name="ZoneTexte 9"/>
          <p:cNvSpPr txBox="1">
            <a:spLocks noChangeArrowheads="1"/>
          </p:cNvSpPr>
          <p:nvPr/>
        </p:nvSpPr>
        <p:spPr bwMode="auto">
          <a:xfrm>
            <a:off x="179388" y="0"/>
            <a:ext cx="89169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ru-RU" sz="1600" b="1" dirty="0" smtClean="0">
              <a:solidFill>
                <a:schemeClr val="accent3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2" y="6079489"/>
            <a:ext cx="2725737" cy="778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6176961"/>
            <a:ext cx="2476500" cy="68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" descr="logo Mascar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034" y="214290"/>
            <a:ext cx="1828800" cy="137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0" y="7286652"/>
            <a:ext cx="9144000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à coins arrondis 12"/>
          <p:cNvSpPr/>
          <p:nvPr/>
        </p:nvSpPr>
        <p:spPr>
          <a:xfrm>
            <a:off x="6357950" y="1785926"/>
            <a:ext cx="2786050" cy="22145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à coins arrondis 13"/>
          <p:cNvSpPr/>
          <p:nvPr/>
        </p:nvSpPr>
        <p:spPr>
          <a:xfrm>
            <a:off x="0" y="3500438"/>
            <a:ext cx="2857488" cy="22145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2214546" y="2786058"/>
            <a:ext cx="5286413" cy="1490543"/>
          </a:xfrm>
          <a:prstGeom prst="flowChartDocumen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r>
              <a:rPr lang="ar-DZ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icrosoft Sans Serif" pitchFamily="34" charset="0"/>
                <a:cs typeface="Microsoft Sans Serif" pitchFamily="34" charset="0"/>
              </a:rPr>
              <a:t>التسجيل الأوّلي وتوجيه </a:t>
            </a:r>
            <a:endParaRPr lang="fr-FR" sz="36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Microsoft Sans Serif" pitchFamily="34" charset="0"/>
              <a:cs typeface="Microsoft Sans Serif" pitchFamily="34" charset="0"/>
            </a:endParaRPr>
          </a:p>
          <a:p>
            <a:pPr algn="ctr" rtl="1"/>
            <a:r>
              <a:rPr lang="ar-DZ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icrosoft Sans Serif" pitchFamily="34" charset="0"/>
                <a:cs typeface="Microsoft Sans Serif" pitchFamily="34" charset="0"/>
              </a:rPr>
              <a:t>حاملي شهادة </a:t>
            </a:r>
            <a:r>
              <a:rPr lang="ar-DZ" sz="36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icrosoft Sans Serif" pitchFamily="34" charset="0"/>
                <a:cs typeface="Microsoft Sans Serif" pitchFamily="34" charset="0"/>
              </a:rPr>
              <a:t>البكالوريا</a:t>
            </a:r>
            <a:r>
              <a:rPr lang="ar-DZ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icrosoft Sans Serif" pitchFamily="34" charset="0"/>
                <a:cs typeface="Microsoft Sans Serif" pitchFamily="34" charset="0"/>
              </a:rPr>
              <a:t> الجدد</a:t>
            </a:r>
            <a:endParaRPr lang="fr-FR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15" name="Larme 14"/>
          <p:cNvSpPr/>
          <p:nvPr/>
        </p:nvSpPr>
        <p:spPr>
          <a:xfrm>
            <a:off x="3714712" y="5214950"/>
            <a:ext cx="5429288" cy="785818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3786182" y="4357695"/>
            <a:ext cx="2720938" cy="70788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Bac 2026</a:t>
            </a:r>
            <a:endParaRPr lang="fr-FR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AutoShape 47"/>
          <p:cNvSpPr>
            <a:spLocks noChangeAspect="1" noChangeArrowheads="1"/>
          </p:cNvSpPr>
          <p:nvPr/>
        </p:nvSpPr>
        <p:spPr bwMode="auto">
          <a:xfrm>
            <a:off x="1389063" y="1844675"/>
            <a:ext cx="7135812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cxnSp>
        <p:nvCxnSpPr>
          <p:cNvPr id="8" name="Connecteur droit 7"/>
          <p:cNvCxnSpPr/>
          <p:nvPr/>
        </p:nvCxnSpPr>
        <p:spPr>
          <a:xfrm>
            <a:off x="0" y="1102980"/>
            <a:ext cx="9144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5302" y="6092968"/>
            <a:ext cx="2725737" cy="778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67466" y="6164406"/>
            <a:ext cx="2476500" cy="68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E7A2250-5646-4542-9B1B-7C1C636989B5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grpSp>
        <p:nvGrpSpPr>
          <p:cNvPr id="12" name="Groupe 11"/>
          <p:cNvGrpSpPr/>
          <p:nvPr/>
        </p:nvGrpSpPr>
        <p:grpSpPr>
          <a:xfrm>
            <a:off x="231648" y="80178"/>
            <a:ext cx="8572528" cy="928694"/>
            <a:chOff x="0" y="214290"/>
            <a:chExt cx="8572528" cy="928694"/>
          </a:xfrm>
        </p:grpSpPr>
        <p:sp>
          <p:nvSpPr>
            <p:cNvPr id="13" name="Rectangle 12"/>
            <p:cNvSpPr/>
            <p:nvPr/>
          </p:nvSpPr>
          <p:spPr>
            <a:xfrm>
              <a:off x="0" y="285728"/>
              <a:ext cx="7929586" cy="67710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DZ" sz="3800" b="1" dirty="0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المعالجة المعلوماتية </a:t>
              </a:r>
              <a:r>
                <a:rPr lang="ar-DZ" sz="3800" b="1" dirty="0" err="1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و</a:t>
              </a:r>
              <a:r>
                <a:rPr lang="ar-DZ" sz="3800" b="1" dirty="0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 الإعلان عن نتائج التوجيه</a:t>
              </a:r>
            </a:p>
          </p:txBody>
        </p:sp>
        <p:sp>
          <p:nvSpPr>
            <p:cNvPr id="14" name="Larme 13"/>
            <p:cNvSpPr/>
            <p:nvPr/>
          </p:nvSpPr>
          <p:spPr>
            <a:xfrm>
              <a:off x="7572396" y="214290"/>
              <a:ext cx="1000132" cy="928694"/>
            </a:xfrm>
            <a:prstGeom prst="teardrop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4400" b="1" dirty="0" smtClean="0"/>
                <a:t>4</a:t>
              </a:r>
              <a:endParaRPr lang="fr-FR" sz="4400" b="1" dirty="0"/>
            </a:p>
          </p:txBody>
        </p:sp>
      </p:grpSp>
      <p:graphicFrame>
        <p:nvGraphicFramePr>
          <p:cNvPr id="15" name="Diagramme 14"/>
          <p:cNvGraphicFramePr/>
          <p:nvPr/>
        </p:nvGraphicFramePr>
        <p:xfrm>
          <a:off x="571472" y="1643050"/>
          <a:ext cx="800105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29"/>
          <p:cNvSpPr txBox="1">
            <a:spLocks noChangeArrowheads="1"/>
          </p:cNvSpPr>
          <p:nvPr/>
        </p:nvSpPr>
        <p:spPr bwMode="gray">
          <a:xfrm>
            <a:off x="5383213" y="1628775"/>
            <a:ext cx="184150" cy="460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 sz="2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cxnSp>
        <p:nvCxnSpPr>
          <p:cNvPr id="11" name="Connecteur droit 10"/>
          <p:cNvCxnSpPr/>
          <p:nvPr/>
        </p:nvCxnSpPr>
        <p:spPr>
          <a:xfrm>
            <a:off x="0" y="1102980"/>
            <a:ext cx="9144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5302" y="6092968"/>
            <a:ext cx="2725737" cy="778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67466" y="6164406"/>
            <a:ext cx="2476500" cy="68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E7A2250-5646-4542-9B1B-7C1C636989B5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grpSp>
        <p:nvGrpSpPr>
          <p:cNvPr id="22" name="Groupe 21"/>
          <p:cNvGrpSpPr/>
          <p:nvPr/>
        </p:nvGrpSpPr>
        <p:grpSpPr>
          <a:xfrm>
            <a:off x="231648" y="80178"/>
            <a:ext cx="8572528" cy="928694"/>
            <a:chOff x="231648" y="80178"/>
            <a:chExt cx="8572528" cy="928694"/>
          </a:xfrm>
        </p:grpSpPr>
        <p:sp>
          <p:nvSpPr>
            <p:cNvPr id="15" name="Rectangle 14"/>
            <p:cNvSpPr/>
            <p:nvPr/>
          </p:nvSpPr>
          <p:spPr>
            <a:xfrm>
              <a:off x="231648" y="142852"/>
              <a:ext cx="7929586" cy="70788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91440" tIns="45720" rIns="91440" bIns="45720">
              <a:spAutoFit/>
            </a:bodyPr>
            <a:lstStyle/>
            <a:p>
              <a:pPr algn="ctr" rtl="1"/>
              <a:r>
                <a:rPr lang="ar-DZ" sz="4000" b="1" dirty="0" smtClean="0"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التسجيلات النهائية عبر الأرضية </a:t>
              </a:r>
              <a:r>
                <a:rPr lang="fr-FR" sz="4000" b="1" dirty="0" smtClean="0">
                  <a:solidFill>
                    <a:schemeClr val="accent2">
                      <a:lumMod val="50000"/>
                    </a:schemeClr>
                  </a:solidFill>
                  <a:effectLst>
                    <a:glow rad="101600">
                      <a:schemeClr val="accent3">
                        <a:satMod val="175000"/>
                        <a:alpha val="40000"/>
                      </a:schemeClr>
                    </a:glow>
                  </a:effectLst>
                  <a:latin typeface="Traditional Naskh" pitchFamily="2" charset="-78"/>
                  <a:ea typeface="Traditional Naskh" pitchFamily="2" charset="-78"/>
                  <a:cs typeface="Tunga" pitchFamily="2"/>
                </a:rPr>
                <a:t>Progres</a:t>
              </a:r>
              <a:endParaRPr lang="fr-FR" sz="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50000"/>
                  </a:schemeClr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Traditional Naskh" pitchFamily="2" charset="-78"/>
                <a:ea typeface="Traditional Naskh" pitchFamily="2" charset="-78"/>
                <a:cs typeface="Tunga" pitchFamily="2"/>
              </a:endParaRPr>
            </a:p>
          </p:txBody>
        </p:sp>
        <p:sp>
          <p:nvSpPr>
            <p:cNvPr id="16" name="Larme 15"/>
            <p:cNvSpPr/>
            <p:nvPr/>
          </p:nvSpPr>
          <p:spPr>
            <a:xfrm>
              <a:off x="7804044" y="80178"/>
              <a:ext cx="1000132" cy="928694"/>
            </a:xfrm>
            <a:prstGeom prst="teardrop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4400" b="1" dirty="0" smtClean="0"/>
                <a:t>5</a:t>
              </a:r>
              <a:endParaRPr lang="fr-FR" sz="4400" b="1" dirty="0"/>
            </a:p>
          </p:txBody>
        </p:sp>
      </p:grpSp>
      <p:grpSp>
        <p:nvGrpSpPr>
          <p:cNvPr id="18" name="Groupe 17"/>
          <p:cNvGrpSpPr/>
          <p:nvPr/>
        </p:nvGrpSpPr>
        <p:grpSpPr>
          <a:xfrm>
            <a:off x="214282" y="1785926"/>
            <a:ext cx="8715436" cy="2249355"/>
            <a:chOff x="0" y="727845"/>
            <a:chExt cx="8715436" cy="2249355"/>
          </a:xfrm>
        </p:grpSpPr>
        <p:sp>
          <p:nvSpPr>
            <p:cNvPr id="19" name="Rectangle à coins arrondis 18"/>
            <p:cNvSpPr/>
            <p:nvPr/>
          </p:nvSpPr>
          <p:spPr>
            <a:xfrm>
              <a:off x="0" y="727845"/>
              <a:ext cx="8715436" cy="224935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109804" y="837649"/>
              <a:ext cx="8495828" cy="202974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9540" tIns="129540" rIns="129540" bIns="129540" numCol="1" spcCol="1270" anchor="ctr" anchorCtr="0">
              <a:noAutofit/>
              <a:scene3d>
                <a:camera prst="orthographicFront"/>
                <a:lightRig rig="soft" dir="tl">
                  <a:rot lat="0" lon="0" rev="0"/>
                </a:lightRig>
              </a:scene3d>
              <a:sp3d extrusionH="57150"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lvl="0" algn="ctr" defTabSz="1511300" rtl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ar-DZ" sz="3400" b="1" kern="1200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+mj-lt"/>
                  <a:ea typeface="Times New Roman" pitchFamily="18" charset="0"/>
                  <a:cs typeface="AL-Battar" pitchFamily="2" charset="-78"/>
                </a:rPr>
                <a:t>فتح الأرضية لدفع رسوم التسجيل عبر المنصة الإلكترونية</a:t>
              </a:r>
            </a:p>
            <a:p>
              <a:pPr lvl="0" algn="ctr" defTabSz="1511300" rtl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ar-DZ" sz="3400" b="1" kern="1200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+mj-lt"/>
                  <a:cs typeface="AL-Battar" pitchFamily="2" charset="-78"/>
                </a:rPr>
                <a:t>( حسب الموعد المحدد في شهادة التوجيه )</a:t>
              </a:r>
            </a:p>
            <a:p>
              <a:pPr lvl="0" algn="ctr" defTabSz="1511300" rtl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ar-DZ" sz="3400" b="1" kern="1200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+mj-lt"/>
                  <a:cs typeface="AL-Battar" pitchFamily="2" charset="-78"/>
                </a:rPr>
                <a:t>يصبح التسجيل نهائي بمجرد دفع حقوق التسجيل عبر الأرضية </a:t>
              </a:r>
              <a:r>
                <a:rPr lang="fr-FR" sz="3400" b="1" kern="1200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+mj-lt"/>
                  <a:cs typeface="AL-Battar" pitchFamily="2" charset="-78"/>
                </a:rPr>
                <a:t>Progres</a:t>
              </a:r>
              <a:endParaRPr lang="fr-FR" sz="3400" b="1" kern="120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L-Battar" pitchFamily="2" charset="-78"/>
              </a:endParaRPr>
            </a:p>
          </p:txBody>
        </p:sp>
      </p:grpSp>
      <p:sp>
        <p:nvSpPr>
          <p:cNvPr id="21" name="Rectangle 20"/>
          <p:cNvSpPr/>
          <p:nvPr/>
        </p:nvSpPr>
        <p:spPr>
          <a:xfrm>
            <a:off x="500034" y="4214818"/>
            <a:ext cx="822103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Left"/>
              <a:lightRig rig="threePt" dir="t"/>
            </a:scene3d>
          </a:bodyPr>
          <a:lstStyle/>
          <a:p>
            <a:pPr algn="ctr"/>
            <a:r>
              <a:rPr lang="fr-FR" sz="3600" b="1" dirty="0" smtClean="0">
                <a:ln w="18000">
                  <a:solidFill>
                    <a:schemeClr val="tx2"/>
                  </a:solidFill>
                  <a:prstDash val="solid"/>
                  <a:miter lim="800000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http://www.progres.mesrs.dz/webetu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E7A2250-5646-4542-9B1B-7C1C636989B5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cxnSp>
        <p:nvCxnSpPr>
          <p:cNvPr id="8" name="Connecteur droit 7"/>
          <p:cNvCxnSpPr/>
          <p:nvPr/>
        </p:nvCxnSpPr>
        <p:spPr>
          <a:xfrm>
            <a:off x="0" y="1102980"/>
            <a:ext cx="9144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5302" y="6092968"/>
            <a:ext cx="2725737" cy="778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67466" y="6164406"/>
            <a:ext cx="2476500" cy="68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9" name="Groupe 18"/>
          <p:cNvGrpSpPr/>
          <p:nvPr/>
        </p:nvGrpSpPr>
        <p:grpSpPr>
          <a:xfrm>
            <a:off x="231648" y="80178"/>
            <a:ext cx="8572528" cy="928694"/>
            <a:chOff x="0" y="214290"/>
            <a:chExt cx="8572528" cy="928694"/>
          </a:xfrm>
        </p:grpSpPr>
        <p:sp>
          <p:nvSpPr>
            <p:cNvPr id="20" name="Rectangle 19"/>
            <p:cNvSpPr/>
            <p:nvPr/>
          </p:nvSpPr>
          <p:spPr>
            <a:xfrm>
              <a:off x="0" y="285728"/>
              <a:ext cx="7929586" cy="70788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DZ" sz="4000" b="1" dirty="0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إعادة التوجيه أو إجراء اختبارات ومقابلات</a:t>
              </a:r>
            </a:p>
          </p:txBody>
        </p:sp>
        <p:sp>
          <p:nvSpPr>
            <p:cNvPr id="21" name="Larme 20"/>
            <p:cNvSpPr/>
            <p:nvPr/>
          </p:nvSpPr>
          <p:spPr>
            <a:xfrm>
              <a:off x="7572396" y="214290"/>
              <a:ext cx="1000132" cy="928694"/>
            </a:xfrm>
            <a:prstGeom prst="teardrop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4400" b="1" dirty="0" smtClean="0"/>
                <a:t>6</a:t>
              </a:r>
              <a:endParaRPr lang="fr-FR" sz="4400" b="1" dirty="0"/>
            </a:p>
          </p:txBody>
        </p:sp>
      </p:grpSp>
      <p:graphicFrame>
        <p:nvGraphicFramePr>
          <p:cNvPr id="22" name="Diagramme 21"/>
          <p:cNvGraphicFramePr/>
          <p:nvPr/>
        </p:nvGraphicFramePr>
        <p:xfrm>
          <a:off x="214282" y="1714488"/>
          <a:ext cx="8286808" cy="4429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necteur droit 7"/>
          <p:cNvCxnSpPr/>
          <p:nvPr/>
        </p:nvCxnSpPr>
        <p:spPr>
          <a:xfrm>
            <a:off x="0" y="1102980"/>
            <a:ext cx="9144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5302" y="6092968"/>
            <a:ext cx="2725737" cy="778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67466" y="6164406"/>
            <a:ext cx="2476500" cy="68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E7A2250-5646-4542-9B1B-7C1C636989B5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grpSp>
        <p:nvGrpSpPr>
          <p:cNvPr id="12" name="Groupe 11"/>
          <p:cNvGrpSpPr/>
          <p:nvPr/>
        </p:nvGrpSpPr>
        <p:grpSpPr>
          <a:xfrm>
            <a:off x="231648" y="80178"/>
            <a:ext cx="8572528" cy="928694"/>
            <a:chOff x="0" y="214290"/>
            <a:chExt cx="8572528" cy="928694"/>
          </a:xfrm>
        </p:grpSpPr>
        <p:sp>
          <p:nvSpPr>
            <p:cNvPr id="13" name="Rectangle 12"/>
            <p:cNvSpPr/>
            <p:nvPr/>
          </p:nvSpPr>
          <p:spPr>
            <a:xfrm>
              <a:off x="0" y="285728"/>
              <a:ext cx="7929586" cy="70788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91440" tIns="45720" rIns="91440" bIns="45720">
              <a:spAutoFit/>
            </a:bodyPr>
            <a:lstStyle/>
            <a:p>
              <a:pPr algn="ctr" rtl="1"/>
              <a:r>
                <a:rPr lang="ar-DZ" sz="4000" b="1" dirty="0" smtClean="0"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المعالجة الثانية </a:t>
              </a:r>
              <a:r>
                <a:rPr lang="ar-DZ" sz="4000" b="1" dirty="0" err="1" smtClean="0"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و</a:t>
              </a:r>
              <a:r>
                <a:rPr lang="ar-DZ" sz="4000" b="1" dirty="0" smtClean="0"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 نتائج التوجيه النهائي</a:t>
              </a:r>
            </a:p>
          </p:txBody>
        </p:sp>
        <p:sp>
          <p:nvSpPr>
            <p:cNvPr id="14" name="Larme 13"/>
            <p:cNvSpPr/>
            <p:nvPr/>
          </p:nvSpPr>
          <p:spPr>
            <a:xfrm>
              <a:off x="7572396" y="214290"/>
              <a:ext cx="1000132" cy="928694"/>
            </a:xfrm>
            <a:prstGeom prst="teardrop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4400" b="1" dirty="0" smtClean="0"/>
                <a:t>7</a:t>
              </a:r>
              <a:endParaRPr lang="fr-FR" sz="4400" b="1" dirty="0"/>
            </a:p>
          </p:txBody>
        </p:sp>
      </p:grpSp>
      <p:graphicFrame>
        <p:nvGraphicFramePr>
          <p:cNvPr id="18" name="Diagramme 17"/>
          <p:cNvGraphicFramePr/>
          <p:nvPr/>
        </p:nvGraphicFramePr>
        <p:xfrm>
          <a:off x="571472" y="1928802"/>
          <a:ext cx="764386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Connecteur droit 18"/>
          <p:cNvCxnSpPr/>
          <p:nvPr/>
        </p:nvCxnSpPr>
        <p:spPr>
          <a:xfrm>
            <a:off x="0" y="1102980"/>
            <a:ext cx="9144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5302" y="6092968"/>
            <a:ext cx="2725737" cy="778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67466" y="6164406"/>
            <a:ext cx="2476500" cy="68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E7A2250-5646-4542-9B1B-7C1C636989B5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grpSp>
        <p:nvGrpSpPr>
          <p:cNvPr id="10" name="Groupe 9"/>
          <p:cNvGrpSpPr/>
          <p:nvPr/>
        </p:nvGrpSpPr>
        <p:grpSpPr>
          <a:xfrm>
            <a:off x="231648" y="80178"/>
            <a:ext cx="8572528" cy="928694"/>
            <a:chOff x="0" y="214290"/>
            <a:chExt cx="8572528" cy="928694"/>
          </a:xfrm>
        </p:grpSpPr>
        <p:sp>
          <p:nvSpPr>
            <p:cNvPr id="13" name="Rectangle 12"/>
            <p:cNvSpPr/>
            <p:nvPr/>
          </p:nvSpPr>
          <p:spPr>
            <a:xfrm>
              <a:off x="0" y="285728"/>
              <a:ext cx="7929586" cy="63094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91440" tIns="45720" rIns="91440" bIns="45720">
              <a:spAutoFit/>
            </a:bodyPr>
            <a:lstStyle/>
            <a:p>
              <a:pPr lvl="0" algn="ctr" rtl="1"/>
              <a:r>
                <a:rPr lang="ar-DZ" sz="3500" b="1" dirty="0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فتح البوابة المخصصة للخدمات الجامعية</a:t>
              </a:r>
            </a:p>
          </p:txBody>
        </p:sp>
        <p:sp>
          <p:nvSpPr>
            <p:cNvPr id="14" name="Larme 13"/>
            <p:cNvSpPr/>
            <p:nvPr/>
          </p:nvSpPr>
          <p:spPr>
            <a:xfrm>
              <a:off x="7572396" y="214290"/>
              <a:ext cx="1000132" cy="928694"/>
            </a:xfrm>
            <a:prstGeom prst="teardrop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4400" b="1" dirty="0" smtClean="0"/>
                <a:t>8</a:t>
              </a:r>
              <a:endParaRPr lang="fr-FR" sz="4400" b="1" dirty="0"/>
            </a:p>
          </p:txBody>
        </p:sp>
      </p:grpSp>
      <p:graphicFrame>
        <p:nvGraphicFramePr>
          <p:cNvPr id="22" name="Diagramme 21"/>
          <p:cNvGraphicFramePr/>
          <p:nvPr/>
        </p:nvGraphicFramePr>
        <p:xfrm>
          <a:off x="729968" y="1630858"/>
          <a:ext cx="7715304" cy="3012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24" name="Diagramme 23"/>
          <p:cNvGraphicFramePr/>
          <p:nvPr/>
        </p:nvGraphicFramePr>
        <p:xfrm>
          <a:off x="928662" y="4786322"/>
          <a:ext cx="7215238" cy="11934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25" name="Rectangle 24"/>
          <p:cNvSpPr/>
          <p:nvPr/>
        </p:nvSpPr>
        <p:spPr>
          <a:xfrm>
            <a:off x="1285852" y="5523372"/>
            <a:ext cx="6779420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itannic Bold" pitchFamily="34" charset="0"/>
              </a:rPr>
              <a:t>https://</a:t>
            </a:r>
            <a:r>
              <a:rPr lang="fr-FR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itannic Bold" pitchFamily="34" charset="0"/>
              </a:rPr>
              <a:t>progres.mesrs.dz/epaiement</a:t>
            </a:r>
            <a:endParaRPr lang="fr-FR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itannic Bold" pitchFamily="34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E7A2250-5646-4542-9B1B-7C1C636989B5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cxnSp>
        <p:nvCxnSpPr>
          <p:cNvPr id="6" name="Connecteur droit 5"/>
          <p:cNvCxnSpPr/>
          <p:nvPr/>
        </p:nvCxnSpPr>
        <p:spPr>
          <a:xfrm>
            <a:off x="0" y="1102980"/>
            <a:ext cx="9144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5302" y="6092968"/>
            <a:ext cx="2725737" cy="778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67466" y="6164406"/>
            <a:ext cx="2476500" cy="68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5" name="Groupe 14"/>
          <p:cNvGrpSpPr/>
          <p:nvPr/>
        </p:nvGrpSpPr>
        <p:grpSpPr>
          <a:xfrm>
            <a:off x="231648" y="80178"/>
            <a:ext cx="8572528" cy="928694"/>
            <a:chOff x="0" y="214290"/>
            <a:chExt cx="8572528" cy="928694"/>
          </a:xfrm>
        </p:grpSpPr>
        <p:sp>
          <p:nvSpPr>
            <p:cNvPr id="16" name="Rectangle 15"/>
            <p:cNvSpPr/>
            <p:nvPr/>
          </p:nvSpPr>
          <p:spPr>
            <a:xfrm>
              <a:off x="0" y="285728"/>
              <a:ext cx="7929586" cy="83099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91440" tIns="45720" rIns="91440" bIns="45720">
              <a:spAutoFit/>
            </a:bodyPr>
            <a:lstStyle/>
            <a:p>
              <a:pPr lvl="0" algn="ctr" rtl="1"/>
              <a:r>
                <a:rPr lang="ar-DZ" sz="2400" b="1" dirty="0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تسجيل </a:t>
              </a:r>
              <a:r>
                <a:rPr lang="ar-DZ" sz="2400" b="1" dirty="0" err="1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المترشحين</a:t>
              </a:r>
              <a:r>
                <a:rPr lang="ar-DZ" sz="2400" b="1" dirty="0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 الجزائريين </a:t>
              </a:r>
              <a:r>
                <a:rPr lang="ar-DZ" sz="2400" b="1" dirty="0" err="1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المتحصلين</a:t>
              </a:r>
              <a:r>
                <a:rPr lang="ar-DZ" sz="2400" b="1" dirty="0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 </a:t>
              </a:r>
              <a:endParaRPr lang="ar-DZ" sz="2400" b="1" dirty="0" smtClean="0">
                <a:solidFill>
                  <a:prstClr val="black"/>
                </a:solidFill>
                <a:latin typeface="Traditional Naskh" pitchFamily="2" charset="-78"/>
                <a:ea typeface="Traditional Naskh" pitchFamily="2" charset="-78"/>
                <a:cs typeface="Traditional Naskh" pitchFamily="2" charset="-78"/>
              </a:endParaRPr>
            </a:p>
            <a:p>
              <a:pPr lvl="0" algn="ctr" rtl="1"/>
              <a:r>
                <a:rPr lang="ar-DZ" sz="2400" b="1" dirty="0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على </a:t>
              </a:r>
              <a:r>
                <a:rPr lang="ar-DZ" sz="2400" b="1" dirty="0" err="1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بكالوريا</a:t>
              </a:r>
              <a:r>
                <a:rPr lang="ar-DZ" sz="2400" b="1" dirty="0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 خاصة ( ثانوية </a:t>
              </a:r>
              <a:r>
                <a:rPr lang="ar-DZ" sz="2400" b="1" dirty="0" err="1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بوعمامة</a:t>
              </a:r>
              <a:r>
                <a:rPr lang="ar-DZ" sz="2400" b="1" dirty="0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 )</a:t>
              </a:r>
            </a:p>
          </p:txBody>
        </p:sp>
        <p:sp>
          <p:nvSpPr>
            <p:cNvPr id="17" name="Larme 16"/>
            <p:cNvSpPr/>
            <p:nvPr/>
          </p:nvSpPr>
          <p:spPr>
            <a:xfrm>
              <a:off x="7572396" y="214290"/>
              <a:ext cx="1000132" cy="928694"/>
            </a:xfrm>
            <a:prstGeom prst="teardrop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DZ" sz="4400" b="1" dirty="0" smtClean="0"/>
                <a:t>9</a:t>
              </a:r>
              <a:endParaRPr lang="fr-FR" sz="4400" b="1" dirty="0"/>
            </a:p>
          </p:txBody>
        </p:sp>
      </p:grpSp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1142976" y="1659888"/>
          <a:ext cx="671517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586"/>
                <a:gridCol w="3357586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DZ" b="1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raditional Naskh" pitchFamily="2" charset="-78"/>
                          <a:ea typeface="Traditional Naskh" pitchFamily="2" charset="-78"/>
                          <a:cs typeface="Traditional Naskh" pitchFamily="2" charset="-78"/>
                        </a:rPr>
                        <a:t>المطابقة</a:t>
                      </a:r>
                      <a:endParaRPr lang="fr-FR" b="1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raditional Naskh" pitchFamily="2" charset="-78"/>
                        <a:ea typeface="Traditional Naskh" pitchFamily="2" charset="-78"/>
                        <a:cs typeface="Traditional Naskh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b="1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raditional Naskh" pitchFamily="2" charset="-78"/>
                          <a:ea typeface="Traditional Naskh" pitchFamily="2" charset="-78"/>
                          <a:cs typeface="Traditional Naskh" pitchFamily="2" charset="-78"/>
                        </a:rPr>
                        <a:t>شعب</a:t>
                      </a:r>
                      <a:r>
                        <a:rPr lang="ar-DZ" b="1" baseline="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raditional Naskh" pitchFamily="2" charset="-78"/>
                          <a:ea typeface="Traditional Naskh" pitchFamily="2" charset="-78"/>
                          <a:cs typeface="Traditional Naskh" pitchFamily="2" charset="-78"/>
                        </a:rPr>
                        <a:t> البكالوريا الخاصة</a:t>
                      </a:r>
                      <a:endParaRPr lang="fr-FR" b="1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raditional Naskh" pitchFamily="2" charset="-78"/>
                        <a:ea typeface="Traditional Naskh" pitchFamily="2" charset="-78"/>
                        <a:cs typeface="Traditional Naskh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DZ" b="1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raditional Naskh" pitchFamily="2" charset="-78"/>
                          <a:ea typeface="Traditional Naskh" pitchFamily="2" charset="-78"/>
                          <a:cs typeface="Traditional Naskh" pitchFamily="2" charset="-78"/>
                        </a:rPr>
                        <a:t>التسيير</a:t>
                      </a:r>
                      <a:r>
                        <a:rPr lang="ar-DZ" b="1" baseline="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raditional Naskh" pitchFamily="2" charset="-78"/>
                          <a:ea typeface="Traditional Naskh" pitchFamily="2" charset="-78"/>
                          <a:cs typeface="Traditional Naskh" pitchFamily="2" charset="-78"/>
                        </a:rPr>
                        <a:t> و الإقتصاد</a:t>
                      </a:r>
                      <a:endParaRPr lang="fr-FR" b="1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raditional Naskh" pitchFamily="2" charset="-78"/>
                        <a:ea typeface="Traditional Naskh" pitchFamily="2" charset="-78"/>
                        <a:cs typeface="Traditional Naskh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b="1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raditional Naskh" pitchFamily="2" charset="-78"/>
                          <a:ea typeface="Traditional Naskh" pitchFamily="2" charset="-78"/>
                          <a:cs typeface="Traditional Naskh" pitchFamily="2" charset="-78"/>
                        </a:rPr>
                        <a:t>تقني إقتصادي</a:t>
                      </a:r>
                      <a:r>
                        <a:rPr lang="ar-DZ" b="1" baseline="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raditional Naskh" pitchFamily="2" charset="-78"/>
                          <a:ea typeface="Traditional Naskh" pitchFamily="2" charset="-78"/>
                          <a:cs typeface="Traditional Naskh" pitchFamily="2" charset="-78"/>
                        </a:rPr>
                        <a:t> ، فرع إقتصادي و إجتماعي</a:t>
                      </a:r>
                      <a:endParaRPr lang="fr-FR" b="1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raditional Naskh" pitchFamily="2" charset="-78"/>
                        <a:ea typeface="Traditional Naskh" pitchFamily="2" charset="-78"/>
                        <a:cs typeface="Traditional Naskh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DZ" b="1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raditional Naskh" pitchFamily="2" charset="-78"/>
                          <a:ea typeface="Traditional Naskh" pitchFamily="2" charset="-78"/>
                          <a:cs typeface="Traditional Naskh" pitchFamily="2" charset="-78"/>
                        </a:rPr>
                        <a:t>التسيير و الإقتصاد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b="1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raditional Naskh" pitchFamily="2" charset="-78"/>
                          <a:ea typeface="Traditional Naskh" pitchFamily="2" charset="-78"/>
                          <a:cs typeface="Traditional Naskh" pitchFamily="2" charset="-78"/>
                        </a:rPr>
                        <a:t>علوم و تكنولوجيا المناجمنت و التسيير</a:t>
                      </a:r>
                      <a:endParaRPr lang="fr-FR" b="1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raditional Naskh" pitchFamily="2" charset="-78"/>
                        <a:ea typeface="Traditional Naskh" pitchFamily="2" charset="-78"/>
                        <a:cs typeface="Traditional Naskh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DZ" b="1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raditional Naskh" pitchFamily="2" charset="-78"/>
                          <a:ea typeface="Traditional Naskh" pitchFamily="2" charset="-78"/>
                          <a:cs typeface="Traditional Naskh" pitchFamily="2" charset="-78"/>
                        </a:rPr>
                        <a:t>العلوم التجريبية</a:t>
                      </a:r>
                      <a:endParaRPr lang="fr-FR" b="1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raditional Naskh" pitchFamily="2" charset="-78"/>
                        <a:ea typeface="Traditional Naskh" pitchFamily="2" charset="-78"/>
                        <a:cs typeface="Traditional Naskh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b="1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raditional Naskh" pitchFamily="2" charset="-78"/>
                          <a:ea typeface="Traditional Naskh" pitchFamily="2" charset="-78"/>
                          <a:cs typeface="Traditional Naskh" pitchFamily="2" charset="-78"/>
                        </a:rPr>
                        <a:t>علوم ، فرع الرياضيات و العلوم الطبيعية</a:t>
                      </a:r>
                      <a:endParaRPr lang="fr-FR" b="1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raditional Naskh" pitchFamily="2" charset="-78"/>
                        <a:ea typeface="Traditional Naskh" pitchFamily="2" charset="-78"/>
                        <a:cs typeface="Traditional Naskh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Diagramme 19"/>
          <p:cNvGraphicFramePr/>
          <p:nvPr/>
        </p:nvGraphicFramePr>
        <p:xfrm>
          <a:off x="571472" y="3429000"/>
          <a:ext cx="7786742" cy="2500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5"/>
          <p:cNvCxnSpPr/>
          <p:nvPr/>
        </p:nvCxnSpPr>
        <p:spPr>
          <a:xfrm>
            <a:off x="0" y="1102980"/>
            <a:ext cx="9144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5302" y="6092968"/>
            <a:ext cx="2725737" cy="778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67466" y="6164406"/>
            <a:ext cx="2476500" cy="68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E7A2250-5646-4542-9B1B-7C1C636989B5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grpSp>
        <p:nvGrpSpPr>
          <p:cNvPr id="13" name="Groupe 12"/>
          <p:cNvGrpSpPr/>
          <p:nvPr/>
        </p:nvGrpSpPr>
        <p:grpSpPr>
          <a:xfrm>
            <a:off x="231648" y="80178"/>
            <a:ext cx="8572528" cy="928694"/>
            <a:chOff x="0" y="214290"/>
            <a:chExt cx="8572528" cy="928694"/>
          </a:xfrm>
        </p:grpSpPr>
        <p:sp>
          <p:nvSpPr>
            <p:cNvPr id="14" name="Rectangle 13"/>
            <p:cNvSpPr/>
            <p:nvPr/>
          </p:nvSpPr>
          <p:spPr>
            <a:xfrm>
              <a:off x="0" y="285728"/>
              <a:ext cx="7929586" cy="83099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91440" tIns="45720" rIns="91440" bIns="45720">
              <a:spAutoFit/>
            </a:bodyPr>
            <a:lstStyle/>
            <a:p>
              <a:pPr lvl="0" algn="ctr" rtl="1"/>
              <a:r>
                <a:rPr lang="ar-DZ" sz="2400" b="1" dirty="0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تسجيل </a:t>
              </a:r>
              <a:r>
                <a:rPr lang="ar-DZ" sz="2400" b="1" dirty="0" err="1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المترشحين</a:t>
              </a:r>
              <a:r>
                <a:rPr lang="ar-DZ" sz="2400" b="1" dirty="0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 الجزائريين الحاصلين </a:t>
              </a:r>
              <a:endParaRPr lang="ar-DZ" sz="2400" b="1" dirty="0" smtClean="0">
                <a:solidFill>
                  <a:prstClr val="black"/>
                </a:solidFill>
                <a:latin typeface="Traditional Naskh" pitchFamily="2" charset="-78"/>
                <a:ea typeface="Traditional Naskh" pitchFamily="2" charset="-78"/>
                <a:cs typeface="Traditional Naskh" pitchFamily="2" charset="-78"/>
              </a:endParaRPr>
            </a:p>
            <a:p>
              <a:pPr lvl="0" algn="ctr" rtl="1"/>
              <a:r>
                <a:rPr lang="ar-DZ" sz="2400" b="1" dirty="0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على </a:t>
              </a:r>
              <a:r>
                <a:rPr lang="ar-DZ" sz="2400" b="1" dirty="0" err="1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بكالوريا</a:t>
              </a:r>
              <a:r>
                <a:rPr lang="ar-DZ" sz="2400" b="1" dirty="0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 </a:t>
              </a:r>
              <a:r>
                <a:rPr lang="ar-DZ" sz="2400" b="1" dirty="0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أجنبية</a:t>
              </a:r>
              <a:endParaRPr lang="ar-DZ" sz="2400" b="1" dirty="0" smtClean="0">
                <a:solidFill>
                  <a:prstClr val="black"/>
                </a:solidFill>
                <a:latin typeface="Traditional Naskh" pitchFamily="2" charset="-78"/>
                <a:ea typeface="Traditional Naskh" pitchFamily="2" charset="-78"/>
                <a:cs typeface="Traditional Naskh" pitchFamily="2" charset="-78"/>
              </a:endParaRPr>
            </a:p>
          </p:txBody>
        </p:sp>
        <p:sp>
          <p:nvSpPr>
            <p:cNvPr id="15" name="Larme 14"/>
            <p:cNvSpPr/>
            <p:nvPr/>
          </p:nvSpPr>
          <p:spPr>
            <a:xfrm>
              <a:off x="7572396" y="214290"/>
              <a:ext cx="1000132" cy="928694"/>
            </a:xfrm>
            <a:prstGeom prst="teardrop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DZ" sz="3600" b="1" dirty="0" smtClean="0"/>
                <a:t>10</a:t>
              </a:r>
              <a:endParaRPr lang="fr-FR" sz="3600" b="1" dirty="0"/>
            </a:p>
          </p:txBody>
        </p:sp>
      </p:grpSp>
      <p:graphicFrame>
        <p:nvGraphicFramePr>
          <p:cNvPr id="17" name="Diagramme 16"/>
          <p:cNvGraphicFramePr/>
          <p:nvPr/>
        </p:nvGraphicFramePr>
        <p:xfrm>
          <a:off x="3500398" y="1643050"/>
          <a:ext cx="5643602" cy="428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0" name="AutoShape 31"/>
          <p:cNvSpPr>
            <a:spLocks noChangeArrowheads="1"/>
          </p:cNvSpPr>
          <p:nvPr/>
        </p:nvSpPr>
        <p:spPr bwMode="gray">
          <a:xfrm>
            <a:off x="285720" y="2071678"/>
            <a:ext cx="4214842" cy="529592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tIns="252000" bIns="90000" anchor="ctr" anchorCtr="0"/>
          <a:lstStyle/>
          <a:p>
            <a:pPr algn="ctr" rtl="1">
              <a:lnSpc>
                <a:spcPct val="200000"/>
              </a:lnSpc>
            </a:pPr>
            <a:r>
              <a:rPr lang="fr-FR" b="1" u="sng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http://progres.mesrs.dz/webequivalence</a:t>
            </a:r>
            <a:endParaRPr lang="fr-FR" dirty="0" smtClean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pPr algn="ctr">
              <a:lnSpc>
                <a:spcPct val="150000"/>
              </a:lnSpc>
              <a:defRPr/>
            </a:pPr>
            <a:endParaRPr lang="fr-FR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21" name="AutoShape 31"/>
          <p:cNvSpPr>
            <a:spLocks noChangeArrowheads="1"/>
          </p:cNvSpPr>
          <p:nvPr/>
        </p:nvSpPr>
        <p:spPr bwMode="gray">
          <a:xfrm>
            <a:off x="273528" y="3470912"/>
            <a:ext cx="4214842" cy="529592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tIns="252000" bIns="90000" anchor="ctr" anchorCtr="0"/>
          <a:lstStyle/>
          <a:p>
            <a:pPr algn="ctr" rtl="1">
              <a:lnSpc>
                <a:spcPct val="200000"/>
              </a:lnSpc>
            </a:pPr>
            <a:r>
              <a:rPr lang="fr-FR" b="1" u="sng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http://progres.mesrs.dz/bac- </a:t>
            </a:r>
            <a:r>
              <a:rPr lang="fr-FR" b="1" u="sng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etrangers</a:t>
            </a:r>
            <a:endParaRPr lang="fr-FR" b="1" u="sng" dirty="0" smtClean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pPr algn="ctr">
              <a:lnSpc>
                <a:spcPct val="150000"/>
              </a:lnSpc>
              <a:defRPr/>
            </a:pPr>
            <a:endParaRPr lang="fr-FR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22" name="Arrondir un rectangle avec un coin diagonal 21"/>
          <p:cNvSpPr/>
          <p:nvPr/>
        </p:nvSpPr>
        <p:spPr>
          <a:xfrm>
            <a:off x="285720" y="4143380"/>
            <a:ext cx="4357718" cy="2071702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pPr algn="ctr" rtl="1"/>
            <a:r>
              <a:rPr lang="ar-DZ" sz="1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يقوم </a:t>
            </a:r>
            <a:r>
              <a:rPr lang="ar-DZ" sz="17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المترشح</a:t>
            </a:r>
            <a:r>
              <a:rPr lang="ar-DZ" sz="1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بإيداع ملفه عبر الأرضية  </a:t>
            </a:r>
            <a:r>
              <a:rPr lang="fr-FR" sz="1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Progres </a:t>
            </a:r>
            <a:r>
              <a:rPr lang="ar-DZ" sz="1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</a:p>
          <a:p>
            <a:pPr algn="ctr" rtl="1"/>
            <a:r>
              <a:rPr lang="ar-DZ" sz="1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بعد مسحه ضوئيا ، يعبر من خلاله على 04  </a:t>
            </a:r>
            <a:r>
              <a:rPr lang="ar-DZ" sz="17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إختيارات</a:t>
            </a:r>
            <a:r>
              <a:rPr lang="ar-DZ" sz="1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تتضمن </a:t>
            </a:r>
            <a:r>
              <a:rPr lang="ar-DZ" sz="17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إختيارين</a:t>
            </a:r>
            <a:r>
              <a:rPr lang="ar-DZ" sz="1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في الليسانس ذات التسجيل المحلي أو </a:t>
            </a:r>
            <a:r>
              <a:rPr lang="ar-DZ" sz="17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الجهوي</a:t>
            </a:r>
            <a:r>
              <a:rPr lang="ar-DZ" sz="1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و ذلك حسب الشروط </a:t>
            </a:r>
            <a:r>
              <a:rPr lang="ar-DZ" sz="17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البيداغوجية</a:t>
            </a:r>
            <a:r>
              <a:rPr lang="ar-DZ" sz="1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و المعدلات الدنيا . بعد الحصول على التوجيه يصبح التسجيل نهائي بمجرد الدفع الإلكتروني لرسوم التسجيل عبر المنصة الإلكترونية .</a:t>
            </a:r>
            <a:endParaRPr lang="ar-DZ" sz="17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0" y="1102980"/>
            <a:ext cx="9144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5302" y="6092968"/>
            <a:ext cx="2725737" cy="778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67466" y="6164406"/>
            <a:ext cx="2476500" cy="68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E7A2250-5646-4542-9B1B-7C1C636989B5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grpSp>
        <p:nvGrpSpPr>
          <p:cNvPr id="14" name="Groupe 13"/>
          <p:cNvGrpSpPr/>
          <p:nvPr/>
        </p:nvGrpSpPr>
        <p:grpSpPr>
          <a:xfrm>
            <a:off x="231648" y="80178"/>
            <a:ext cx="8572528" cy="928694"/>
            <a:chOff x="0" y="214290"/>
            <a:chExt cx="8572528" cy="928694"/>
          </a:xfrm>
        </p:grpSpPr>
        <p:sp>
          <p:nvSpPr>
            <p:cNvPr id="15" name="Rectangle 14"/>
            <p:cNvSpPr/>
            <p:nvPr/>
          </p:nvSpPr>
          <p:spPr>
            <a:xfrm>
              <a:off x="0" y="285728"/>
              <a:ext cx="7929586" cy="70788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91440" tIns="45720" rIns="91440" bIns="45720">
              <a:spAutoFit/>
            </a:bodyPr>
            <a:lstStyle/>
            <a:p>
              <a:pPr lvl="0" algn="ctr" rtl="1"/>
              <a:r>
                <a:rPr lang="ar-DZ" sz="2000" b="1" dirty="0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تسجيل </a:t>
              </a:r>
              <a:r>
                <a:rPr lang="ar-DZ" sz="2000" b="1" dirty="0" err="1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المترشحين</a:t>
              </a:r>
              <a:r>
                <a:rPr lang="ar-DZ" sz="2000" b="1" dirty="0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 الدوليين الحائزين على </a:t>
              </a:r>
              <a:r>
                <a:rPr lang="ar-DZ" sz="2000" b="1" dirty="0" err="1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بكالوريا</a:t>
              </a:r>
              <a:r>
                <a:rPr lang="ar-DZ" sz="2000" b="1" dirty="0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 أجنبية أو </a:t>
              </a:r>
              <a:r>
                <a:rPr lang="ar-DZ" sz="2000" b="1" dirty="0" err="1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بكالوريا</a:t>
              </a:r>
              <a:r>
                <a:rPr lang="ar-DZ" sz="2000" b="1" dirty="0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 جزائرية </a:t>
              </a:r>
              <a:endParaRPr lang="ar-DZ" sz="2000" b="1" dirty="0" smtClean="0">
                <a:solidFill>
                  <a:prstClr val="black"/>
                </a:solidFill>
                <a:latin typeface="Traditional Naskh" pitchFamily="2" charset="-78"/>
                <a:ea typeface="Traditional Naskh" pitchFamily="2" charset="-78"/>
                <a:cs typeface="Traditional Naskh" pitchFamily="2" charset="-78"/>
              </a:endParaRPr>
            </a:p>
            <a:p>
              <a:pPr lvl="0" algn="ctr" rtl="1"/>
              <a:r>
                <a:rPr lang="ar-DZ" sz="2000" b="1" dirty="0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والمستفيدين </a:t>
              </a:r>
              <a:r>
                <a:rPr lang="ar-DZ" sz="2000" b="1" dirty="0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من منح الحكومة الجزائرية أو أبناء الدبلوماسيين المعتمدين في الجزائر</a:t>
              </a:r>
            </a:p>
          </p:txBody>
        </p:sp>
        <p:sp>
          <p:nvSpPr>
            <p:cNvPr id="16" name="Larme 15"/>
            <p:cNvSpPr/>
            <p:nvPr/>
          </p:nvSpPr>
          <p:spPr>
            <a:xfrm>
              <a:off x="7572396" y="214290"/>
              <a:ext cx="1000132" cy="928694"/>
            </a:xfrm>
            <a:prstGeom prst="teardrop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DZ" sz="3600" b="1" dirty="0" smtClean="0"/>
                <a:t>11</a:t>
              </a:r>
              <a:endParaRPr lang="fr-FR" sz="3600" b="1" dirty="0"/>
            </a:p>
          </p:txBody>
        </p:sp>
      </p:grpSp>
      <p:graphicFrame>
        <p:nvGraphicFramePr>
          <p:cNvPr id="18" name="Diagramme 17"/>
          <p:cNvGraphicFramePr/>
          <p:nvPr/>
        </p:nvGraphicFramePr>
        <p:xfrm>
          <a:off x="571472" y="1643050"/>
          <a:ext cx="8310578" cy="3286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9" name="Rectangle 18"/>
          <p:cNvSpPr/>
          <p:nvPr/>
        </p:nvSpPr>
        <p:spPr>
          <a:xfrm>
            <a:off x="1571604" y="5000636"/>
            <a:ext cx="5857916" cy="5078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 rtl="1" eaLnBrk="0" hangingPunct="0">
              <a:lnSpc>
                <a:spcPct val="150000"/>
              </a:lnSpc>
              <a:tabLst>
                <a:tab pos="457200" algn="l"/>
              </a:tabLst>
            </a:pPr>
            <a:r>
              <a:rPr lang="fr-FR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Times New Roman" pitchFamily="18" charset="0"/>
                <a:cs typeface="Arial" pitchFamily="34" charset="0"/>
              </a:rPr>
              <a:t>https://progres.mesrs.dz/interbational-students</a:t>
            </a:r>
            <a:endParaRPr lang="ar-DZ" b="1" dirty="0" smtClean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0" y="1102980"/>
            <a:ext cx="9144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5302" y="6092968"/>
            <a:ext cx="2725737" cy="778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67466" y="6164406"/>
            <a:ext cx="2476500" cy="68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E7A2250-5646-4542-9B1B-7C1C636989B5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grpSp>
        <p:nvGrpSpPr>
          <p:cNvPr id="10" name="Groupe 9"/>
          <p:cNvGrpSpPr/>
          <p:nvPr/>
        </p:nvGrpSpPr>
        <p:grpSpPr>
          <a:xfrm>
            <a:off x="231648" y="80178"/>
            <a:ext cx="8572528" cy="928694"/>
            <a:chOff x="0" y="214290"/>
            <a:chExt cx="8572528" cy="928694"/>
          </a:xfrm>
        </p:grpSpPr>
        <p:sp>
          <p:nvSpPr>
            <p:cNvPr id="11" name="Rectangle 10"/>
            <p:cNvSpPr/>
            <p:nvPr/>
          </p:nvSpPr>
          <p:spPr>
            <a:xfrm>
              <a:off x="0" y="285728"/>
              <a:ext cx="7929586" cy="70788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91440" tIns="45720" rIns="91440" bIns="45720">
              <a:spAutoFit/>
            </a:bodyPr>
            <a:lstStyle/>
            <a:p>
              <a:pPr lvl="0" algn="ctr" rtl="1"/>
              <a:r>
                <a:rPr lang="ar-DZ" sz="2000" b="1" dirty="0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تسجيل </a:t>
              </a:r>
              <a:r>
                <a:rPr lang="ar-DZ" sz="2000" b="1" dirty="0" err="1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المترشحين</a:t>
              </a:r>
              <a:r>
                <a:rPr lang="ar-DZ" sz="2000" b="1" dirty="0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 الدوليين الحائزين على </a:t>
              </a:r>
              <a:r>
                <a:rPr lang="ar-DZ" sz="2000" b="1" dirty="0" err="1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بكالوريا</a:t>
              </a:r>
              <a:r>
                <a:rPr lang="ar-DZ" sz="2000" b="1" dirty="0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 أجنبية أو </a:t>
              </a:r>
              <a:r>
                <a:rPr lang="ar-DZ" sz="2000" b="1" dirty="0" err="1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بكالوريا</a:t>
              </a:r>
              <a:r>
                <a:rPr lang="ar-DZ" sz="2000" b="1" dirty="0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 جزائرية </a:t>
              </a:r>
              <a:endParaRPr lang="ar-DZ" sz="2000" b="1" dirty="0" smtClean="0">
                <a:solidFill>
                  <a:prstClr val="black"/>
                </a:solidFill>
                <a:latin typeface="Traditional Naskh" pitchFamily="2" charset="-78"/>
                <a:ea typeface="Traditional Naskh" pitchFamily="2" charset="-78"/>
                <a:cs typeface="Traditional Naskh" pitchFamily="2" charset="-78"/>
              </a:endParaRPr>
            </a:p>
            <a:p>
              <a:pPr lvl="0" algn="ctr" rtl="1"/>
              <a:r>
                <a:rPr lang="ar-DZ" sz="2000" b="1" dirty="0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والمستفيدين </a:t>
              </a:r>
              <a:r>
                <a:rPr lang="ar-DZ" sz="2000" b="1" dirty="0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من منح الحكومة الجزائرية أو أبناء الدبلوماسيين المعتمدين في الجزائر</a:t>
              </a:r>
            </a:p>
          </p:txBody>
        </p:sp>
        <p:sp>
          <p:nvSpPr>
            <p:cNvPr id="12" name="Larme 11"/>
            <p:cNvSpPr/>
            <p:nvPr/>
          </p:nvSpPr>
          <p:spPr>
            <a:xfrm>
              <a:off x="7572396" y="214290"/>
              <a:ext cx="1000132" cy="928694"/>
            </a:xfrm>
            <a:prstGeom prst="teardrop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DZ" sz="3600" b="1" dirty="0" smtClean="0"/>
                <a:t>11</a:t>
              </a:r>
              <a:endParaRPr lang="fr-FR" sz="3600" b="1" dirty="0"/>
            </a:p>
          </p:txBody>
        </p:sp>
      </p:grpSp>
      <p:graphicFrame>
        <p:nvGraphicFramePr>
          <p:cNvPr id="14" name="Diagramme 13"/>
          <p:cNvGraphicFramePr/>
          <p:nvPr/>
        </p:nvGraphicFramePr>
        <p:xfrm>
          <a:off x="785786" y="1785926"/>
          <a:ext cx="750099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0" y="1102980"/>
            <a:ext cx="9144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5302" y="6092968"/>
            <a:ext cx="2725737" cy="778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67466" y="6164406"/>
            <a:ext cx="2476500" cy="68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E7A2250-5646-4542-9B1B-7C1C636989B5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grpSp>
        <p:nvGrpSpPr>
          <p:cNvPr id="10" name="Groupe 9"/>
          <p:cNvGrpSpPr/>
          <p:nvPr/>
        </p:nvGrpSpPr>
        <p:grpSpPr>
          <a:xfrm>
            <a:off x="231648" y="80178"/>
            <a:ext cx="8572528" cy="928694"/>
            <a:chOff x="0" y="214290"/>
            <a:chExt cx="8572528" cy="928694"/>
          </a:xfrm>
        </p:grpSpPr>
        <p:sp>
          <p:nvSpPr>
            <p:cNvPr id="11" name="Rectangle 10"/>
            <p:cNvSpPr/>
            <p:nvPr/>
          </p:nvSpPr>
          <p:spPr>
            <a:xfrm>
              <a:off x="0" y="362993"/>
              <a:ext cx="7912252" cy="646331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91440" tIns="45720" rIns="91440" bIns="45720">
              <a:spAutoFit/>
            </a:bodyPr>
            <a:lstStyle/>
            <a:p>
              <a:pPr lvl="0" algn="ctr" rtl="1"/>
              <a:endParaRPr lang="fr-FR" sz="500" b="1" dirty="0" smtClean="0">
                <a:solidFill>
                  <a:prstClr val="black"/>
                </a:solidFill>
                <a:latin typeface="Traditional Naskh" pitchFamily="2" charset="-78"/>
                <a:ea typeface="Traditional Naskh" pitchFamily="2" charset="-78"/>
                <a:cs typeface="Traditional Naskh" pitchFamily="2" charset="-78"/>
              </a:endParaRPr>
            </a:p>
            <a:p>
              <a:pPr lvl="0" algn="ctr" rtl="1"/>
              <a:r>
                <a:rPr lang="ar-DZ" sz="2600" b="1" dirty="0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تسجيل </a:t>
              </a:r>
              <a:r>
                <a:rPr lang="ar-DZ" sz="2600" b="1" dirty="0" err="1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المترشحين</a:t>
              </a:r>
              <a:r>
                <a:rPr lang="ar-DZ" sz="2600" b="1" dirty="0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 الجزائريين الحاصلين على </a:t>
              </a:r>
              <a:r>
                <a:rPr lang="ar-DZ" sz="2600" b="1" dirty="0" err="1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بكالوريا</a:t>
              </a:r>
              <a:r>
                <a:rPr lang="ar-DZ" sz="2600" b="1" dirty="0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 قبل </a:t>
              </a:r>
              <a:r>
                <a:rPr lang="fr-FR" sz="2600" b="1" dirty="0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2026</a:t>
              </a:r>
            </a:p>
            <a:p>
              <a:pPr lvl="0" algn="ctr" rtl="1"/>
              <a:endParaRPr lang="ar-DZ" sz="500" b="1" dirty="0" smtClean="0">
                <a:solidFill>
                  <a:prstClr val="black"/>
                </a:solidFill>
                <a:latin typeface="Traditional Naskh" pitchFamily="2" charset="-78"/>
                <a:ea typeface="Traditional Naskh" pitchFamily="2" charset="-78"/>
                <a:cs typeface="Traditional Naskh" pitchFamily="2" charset="-78"/>
              </a:endParaRPr>
            </a:p>
          </p:txBody>
        </p:sp>
        <p:sp>
          <p:nvSpPr>
            <p:cNvPr id="12" name="Larme 11"/>
            <p:cNvSpPr/>
            <p:nvPr/>
          </p:nvSpPr>
          <p:spPr>
            <a:xfrm>
              <a:off x="7572396" y="214290"/>
              <a:ext cx="1000132" cy="928694"/>
            </a:xfrm>
            <a:prstGeom prst="teardrop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3600" b="1" dirty="0" smtClean="0"/>
                <a:t>12</a:t>
              </a:r>
              <a:endParaRPr lang="fr-FR" sz="3600" b="1" dirty="0"/>
            </a:p>
          </p:txBody>
        </p:sp>
      </p:grpSp>
      <p:graphicFrame>
        <p:nvGraphicFramePr>
          <p:cNvPr id="14" name="Diagramme 13"/>
          <p:cNvGraphicFramePr/>
          <p:nvPr/>
        </p:nvGraphicFramePr>
        <p:xfrm>
          <a:off x="357158" y="1714488"/>
          <a:ext cx="8429684" cy="3357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5" name="Rectangle 14"/>
          <p:cNvSpPr/>
          <p:nvPr/>
        </p:nvSpPr>
        <p:spPr>
          <a:xfrm>
            <a:off x="1000100" y="5429264"/>
            <a:ext cx="6907660" cy="51552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 rtl="1" eaLnBrk="0" hangingPunct="0">
              <a:lnSpc>
                <a:spcPct val="150000"/>
              </a:lnSpc>
              <a:tabLst>
                <a:tab pos="457200" algn="l"/>
              </a:tabLst>
            </a:pPr>
            <a:r>
              <a:rPr lang="ar-DZ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miri" pitchFamily="2" charset="-78"/>
                <a:cs typeface="AdvertisingBold" pitchFamily="2" charset="-78"/>
              </a:rPr>
              <a:t>يتم التكفل </a:t>
            </a:r>
            <a:r>
              <a:rPr lang="ar-DZ" sz="2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miri" pitchFamily="2" charset="-78"/>
                <a:cs typeface="AdvertisingBold" pitchFamily="2" charset="-78"/>
              </a:rPr>
              <a:t>حصريا</a:t>
            </a:r>
            <a:r>
              <a:rPr lang="ar-DZ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miri" pitchFamily="2" charset="-78"/>
                <a:cs typeface="AdvertisingBold" pitchFamily="2" charset="-78"/>
              </a:rPr>
              <a:t> بهذه الطلبات من قبل المؤسسة المعنية</a:t>
            </a:r>
            <a:endParaRPr lang="fr-FR" sz="20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miri" pitchFamily="2" charset="-78"/>
              <a:cs typeface="AdvertisingBold" pitchFamily="2" charset="-78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du pied de page 3"/>
          <p:cNvSpPr txBox="1">
            <a:spLocks/>
          </p:cNvSpPr>
          <p:nvPr/>
        </p:nvSpPr>
        <p:spPr bwMode="auto">
          <a:xfrm>
            <a:off x="5867400" y="6461125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5782" tIns="47891" rIns="95782" bIns="47891"/>
          <a:lstStyle/>
          <a:p>
            <a:pPr algn="r" defTabSz="957263">
              <a:defRPr/>
            </a:pPr>
            <a:endParaRPr lang="en-US" sz="1300" b="1" dirty="0">
              <a:latin typeface="+mn-lt"/>
            </a:endParaRPr>
          </a:p>
        </p:txBody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1660525" y="7223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fr-FR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6007624"/>
            <a:ext cx="2725737" cy="778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6079062"/>
            <a:ext cx="2476500" cy="68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Connecteur droit 7"/>
          <p:cNvCxnSpPr/>
          <p:nvPr/>
        </p:nvCxnSpPr>
        <p:spPr>
          <a:xfrm>
            <a:off x="0" y="1284272"/>
            <a:ext cx="9144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e 12"/>
          <p:cNvGrpSpPr/>
          <p:nvPr/>
        </p:nvGrpSpPr>
        <p:grpSpPr>
          <a:xfrm>
            <a:off x="231648" y="238674"/>
            <a:ext cx="8572528" cy="928694"/>
            <a:chOff x="0" y="214290"/>
            <a:chExt cx="8572528" cy="928694"/>
          </a:xfrm>
        </p:grpSpPr>
        <p:sp>
          <p:nvSpPr>
            <p:cNvPr id="7" name="Rectangle 6"/>
            <p:cNvSpPr/>
            <p:nvPr/>
          </p:nvSpPr>
          <p:spPr>
            <a:xfrm>
              <a:off x="0" y="285728"/>
              <a:ext cx="7929586" cy="70788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DZ" sz="4000" b="1" cap="none" spc="0" dirty="0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شروط عامة</a:t>
              </a:r>
              <a:endParaRPr lang="fr-FR" sz="4000" b="1" cap="none" spc="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raditional Naskh" pitchFamily="2" charset="-78"/>
                <a:ea typeface="Traditional Naskh" pitchFamily="2" charset="-78"/>
                <a:cs typeface="Traditional Naskh" pitchFamily="2" charset="-78"/>
              </a:endParaRPr>
            </a:p>
          </p:txBody>
        </p:sp>
        <p:sp>
          <p:nvSpPr>
            <p:cNvPr id="12" name="Larme 11"/>
            <p:cNvSpPr/>
            <p:nvPr/>
          </p:nvSpPr>
          <p:spPr>
            <a:xfrm>
              <a:off x="7572396" y="214290"/>
              <a:ext cx="1000132" cy="928694"/>
            </a:xfrm>
            <a:prstGeom prst="teardrop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4400" b="1" dirty="0" smtClean="0"/>
                <a:t>1</a:t>
              </a:r>
              <a:endParaRPr lang="fr-FR" sz="4400" b="1" dirty="0"/>
            </a:p>
          </p:txBody>
        </p:sp>
      </p:grp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357158" y="1676198"/>
            <a:ext cx="8572560" cy="3139321"/>
          </a:xfrm>
          <a:prstGeom prst="rect">
            <a:avLst/>
          </a:prstGeom>
          <a:ln>
            <a:headEnd/>
            <a:tailEnd/>
          </a:ln>
          <a:scene3d>
            <a:camera prst="obliqueBottomLeft"/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accent1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bliqueBottomLeft"/>
              <a:lightRig rig="soft" dir="tl">
                <a:rot lat="0" lon="0" rev="0"/>
              </a:lightRig>
            </a:scene3d>
            <a:sp3d extrusionH="57150" contourW="25400" prstMaterial="matte">
              <a:bevelT w="25400" h="55880" prst="relaxedInset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just" rtl="1">
              <a:lnSpc>
                <a:spcPct val="150000"/>
              </a:lnSpc>
            </a:pPr>
            <a:r>
              <a:rPr lang="ar-SA" sz="2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يستند التوجيه </a:t>
            </a:r>
            <a:r>
              <a:rPr lang="ar-DZ" sz="2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نحو </a:t>
            </a:r>
            <a:r>
              <a:rPr lang="ar-DZ" sz="2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ا</a:t>
            </a:r>
            <a:r>
              <a:rPr lang="ar-SA" sz="2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لتعليم والتكوين العاليين إلى المعايير الأربعة الآتية :</a:t>
            </a:r>
          </a:p>
          <a:p>
            <a:pPr lvl="2" algn="just" rtl="1">
              <a:lnSpc>
                <a:spcPct val="150000"/>
              </a:lnSpc>
              <a:buFont typeface="Wingdings" pitchFamily="2" charset="2"/>
              <a:buChar char="§"/>
            </a:pPr>
            <a:r>
              <a:rPr lang="ar-SA" sz="2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الشعبة والنتائج المحصلة في امتحان البكالوريا</a:t>
            </a:r>
            <a:r>
              <a:rPr lang="ar-DZ" sz="2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 ( المعدل الموزون المحسوب أو </a:t>
            </a:r>
            <a:r>
              <a:rPr lang="ar-SA" sz="2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المعدل العام </a:t>
            </a:r>
            <a:r>
              <a:rPr lang="ar-SA" sz="2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للبكالوريا</a:t>
            </a:r>
            <a:r>
              <a:rPr lang="ar-SA" sz="2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ar-DZ" sz="2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و شروط إضافية في بعض الحالات )</a:t>
            </a:r>
          </a:p>
          <a:p>
            <a:pPr lvl="2" algn="just" rtl="1">
              <a:lnSpc>
                <a:spcPct val="150000"/>
              </a:lnSpc>
              <a:buFont typeface="Wingdings" pitchFamily="2" charset="2"/>
              <a:buChar char="§"/>
            </a:pPr>
            <a:r>
              <a:rPr lang="ar-SA" sz="2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الرغبات المعبر عنها من طرف حامل شهادة </a:t>
            </a:r>
            <a:r>
              <a:rPr lang="ar-SA" sz="2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البكالوريا</a:t>
            </a:r>
            <a:r>
              <a:rPr lang="ar-SA" sz="2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،</a:t>
            </a:r>
          </a:p>
          <a:p>
            <a:pPr lvl="2" algn="just" rtl="1">
              <a:lnSpc>
                <a:spcPct val="150000"/>
              </a:lnSpc>
              <a:buFont typeface="Wingdings" pitchFamily="2" charset="2"/>
              <a:buChar char="§"/>
            </a:pPr>
            <a:r>
              <a:rPr lang="ar-SA" sz="2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 قدرات استقبال مؤسسات التعليم والتكوين العاليين.</a:t>
            </a:r>
          </a:p>
          <a:p>
            <a:pPr lvl="2" algn="just" rtl="1">
              <a:lnSpc>
                <a:spcPct val="150000"/>
              </a:lnSpc>
              <a:buFont typeface="Wingdings" pitchFamily="2" charset="2"/>
              <a:buChar char="§"/>
            </a:pPr>
            <a:r>
              <a:rPr lang="ar-SA" sz="2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 الدوائر الجغرافية.</a:t>
            </a: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0" y="4969250"/>
            <a:ext cx="9144000" cy="110799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>
              <a:lnSpc>
                <a:spcPct val="150000"/>
              </a:lnSpc>
            </a:pPr>
            <a:r>
              <a:rPr lang="ar-DZ" sz="2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المعدل المحسوب الموزون هو المعدل ما بين </a:t>
            </a:r>
            <a:r>
              <a:rPr lang="ar-SA" sz="2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المعدل العام المحصل عليه </a:t>
            </a:r>
            <a:endParaRPr lang="fr-FR" sz="22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ar-SA" sz="2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في امتحان </a:t>
            </a:r>
            <a:r>
              <a:rPr lang="ar-SA" sz="2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البكالوريا</a:t>
            </a:r>
            <a:r>
              <a:rPr lang="ar-DZ" sz="2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 وعلامات بعض المواد الأساسية </a:t>
            </a:r>
            <a:r>
              <a:rPr lang="ar-SA" sz="2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fr-FR" sz="2200" b="1" i="0" u="none" strike="noStrike" spc="50" normalizeH="0" baseline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0" y="1102980"/>
            <a:ext cx="9144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5302" y="6092968"/>
            <a:ext cx="2725737" cy="778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67466" y="6164406"/>
            <a:ext cx="2476500" cy="68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E7A2250-5646-4542-9B1B-7C1C636989B5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grpSp>
        <p:nvGrpSpPr>
          <p:cNvPr id="11" name="Groupe 10"/>
          <p:cNvGrpSpPr/>
          <p:nvPr/>
        </p:nvGrpSpPr>
        <p:grpSpPr>
          <a:xfrm>
            <a:off x="231648" y="80178"/>
            <a:ext cx="8572528" cy="928694"/>
            <a:chOff x="0" y="214290"/>
            <a:chExt cx="8572528" cy="928694"/>
          </a:xfrm>
        </p:grpSpPr>
        <p:sp>
          <p:nvSpPr>
            <p:cNvPr id="12" name="Rectangle 11"/>
            <p:cNvSpPr/>
            <p:nvPr/>
          </p:nvSpPr>
          <p:spPr>
            <a:xfrm>
              <a:off x="0" y="362993"/>
              <a:ext cx="7912252" cy="646331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91440" tIns="45720" rIns="91440" bIns="45720">
              <a:spAutoFit/>
            </a:bodyPr>
            <a:lstStyle/>
            <a:p>
              <a:pPr lvl="0" algn="ctr" rtl="1"/>
              <a:endParaRPr lang="fr-FR" sz="500" b="1" dirty="0" smtClean="0">
                <a:solidFill>
                  <a:prstClr val="black"/>
                </a:solidFill>
                <a:latin typeface="Traditional Naskh" pitchFamily="2" charset="-78"/>
                <a:ea typeface="Traditional Naskh" pitchFamily="2" charset="-78"/>
                <a:cs typeface="Traditional Naskh" pitchFamily="2" charset="-78"/>
              </a:endParaRPr>
            </a:p>
            <a:p>
              <a:pPr lvl="0" algn="ctr" rtl="1"/>
              <a:r>
                <a:rPr lang="ar-DZ" sz="2600" b="1" dirty="0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معالجة الحالات </a:t>
              </a:r>
              <a:r>
                <a:rPr lang="ar-DZ" sz="2600" b="1" dirty="0" err="1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الإستثنائية</a:t>
              </a:r>
              <a:r>
                <a:rPr lang="ar-DZ" sz="2600" b="1" dirty="0" smtClean="0">
                  <a:solidFill>
                    <a:prstClr val="black"/>
                  </a:solidFill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 من طرف مؤسسات التعليم العالي</a:t>
              </a:r>
            </a:p>
            <a:p>
              <a:pPr lvl="0" algn="ctr" rtl="1"/>
              <a:endParaRPr lang="ar-DZ" sz="500" b="1" dirty="0" smtClean="0">
                <a:solidFill>
                  <a:prstClr val="black"/>
                </a:solidFill>
                <a:latin typeface="Traditional Naskh" pitchFamily="2" charset="-78"/>
                <a:ea typeface="Traditional Naskh" pitchFamily="2" charset="-78"/>
                <a:cs typeface="Traditional Naskh" pitchFamily="2" charset="-78"/>
              </a:endParaRPr>
            </a:p>
          </p:txBody>
        </p:sp>
        <p:sp>
          <p:nvSpPr>
            <p:cNvPr id="13" name="Larme 12"/>
            <p:cNvSpPr/>
            <p:nvPr/>
          </p:nvSpPr>
          <p:spPr>
            <a:xfrm>
              <a:off x="7572396" y="214290"/>
              <a:ext cx="1000132" cy="928694"/>
            </a:xfrm>
            <a:prstGeom prst="teardrop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DZ" sz="3600" b="1" dirty="0" smtClean="0"/>
                <a:t>13</a:t>
              </a:r>
              <a:endParaRPr lang="fr-FR" sz="3600" b="1" dirty="0"/>
            </a:p>
          </p:txBody>
        </p:sp>
      </p:grp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285720" y="1643050"/>
            <a:ext cx="8643998" cy="235449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altLang="zh-CN" sz="22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SimSun" pitchFamily="2" charset="-122"/>
                <a:cs typeface="Times New Roman" pitchFamily="18" charset="0"/>
              </a:rPr>
              <a:t>يوجد </a:t>
            </a:r>
            <a:r>
              <a:rPr lang="ar-SA" altLang="zh-CN" sz="22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SimSun" pitchFamily="2" charset="-122"/>
                <a:cs typeface="Times New Roman" pitchFamily="18" charset="0"/>
              </a:rPr>
              <a:t>حالات إستثنائية سيتم معالجتها في الفترة المحددة . بالنسبة لهذه الحالات نجد منها :</a:t>
            </a:r>
          </a:p>
          <a:p>
            <a:pPr marL="0" marR="0" lvl="0" indent="0" algn="just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zh-CN" sz="500" b="1" i="0" u="none" strike="noStrike" normalizeH="0" baseline="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SimSun" pitchFamily="2" charset="-122"/>
              <a:cs typeface="Times New Roman" pitchFamily="18" charset="0"/>
            </a:endParaRPr>
          </a:p>
          <a:p>
            <a:pPr marL="0" marR="0" lvl="0" indent="0" algn="just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ar-SA" altLang="zh-CN" sz="22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SimSun" pitchFamily="2" charset="-122"/>
                <a:cs typeface="Times New Roman" pitchFamily="18" charset="0"/>
              </a:rPr>
              <a:t> تغييرات التوجيه</a:t>
            </a:r>
          </a:p>
          <a:p>
            <a:pPr marL="0" marR="0" lvl="0" indent="0" algn="just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ar-SA" altLang="zh-CN" sz="2200" b="1" i="0" u="none" strike="noStrike" normalizeH="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SimSun" pitchFamily="2" charset="-122"/>
                <a:cs typeface="Times New Roman" pitchFamily="18" charset="0"/>
              </a:rPr>
              <a:t> التأخير عن التسجيلات الأولية </a:t>
            </a:r>
            <a:r>
              <a:rPr kumimoji="0" lang="ar-SA" altLang="zh-CN" sz="2200" b="1" i="0" u="none" strike="noStrike" normalizeH="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SimSun" pitchFamily="2" charset="-122"/>
                <a:cs typeface="Times New Roman" pitchFamily="18" charset="0"/>
              </a:rPr>
              <a:t>.</a:t>
            </a:r>
            <a:endParaRPr kumimoji="0" lang="ar-DZ" altLang="zh-CN" sz="2200" b="1" i="0" u="none" strike="noStrike" normalizeH="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SimSun" pitchFamily="2" charset="-122"/>
              <a:cs typeface="Times New Roman" pitchFamily="18" charset="0"/>
            </a:endParaRPr>
          </a:p>
          <a:p>
            <a:pPr marL="0" marR="0" lvl="0" indent="0" algn="just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ar-SA" altLang="zh-CN" sz="500" b="1" i="0" u="none" strike="noStrike" normalizeH="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SimSun" pitchFamily="2" charset="-122"/>
              <a:cs typeface="Times New Roman" pitchFamily="18" charset="0"/>
            </a:endParaRPr>
          </a:p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ar-SA" altLang="zh-CN" sz="2200" b="1" i="0" u="none" strike="noStrike" normalizeH="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SimSun" pitchFamily="2" charset="-122"/>
                <a:cs typeface="Times New Roman" pitchFamily="18" charset="0"/>
              </a:rPr>
              <a:t>يتم معالجة هذه الحالات من طرف مؤسسات التعليم </a:t>
            </a:r>
            <a:r>
              <a:rPr kumimoji="0" lang="ar-SA" altLang="zh-CN" sz="2200" b="1" i="0" u="none" strike="noStrike" normalizeH="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SimSun" pitchFamily="2" charset="-122"/>
                <a:cs typeface="Times New Roman" pitchFamily="18" charset="0"/>
              </a:rPr>
              <a:t>العالي</a:t>
            </a:r>
            <a:r>
              <a:rPr kumimoji="0" lang="ar-DZ" altLang="zh-CN" sz="2200" b="1" i="0" u="none" strike="noStrike" normalizeH="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SimSun" pitchFamily="2" charset="-122"/>
                <a:cs typeface="Times New Roman" pitchFamily="18" charset="0"/>
              </a:rPr>
              <a:t> عبر </a:t>
            </a:r>
            <a:r>
              <a:rPr kumimoji="0" lang="ar-DZ" altLang="zh-CN" sz="2200" b="1" i="0" u="none" strike="noStrike" normalizeH="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SimSun" pitchFamily="2" charset="-122"/>
                <a:cs typeface="Times New Roman" pitchFamily="18" charset="0"/>
              </a:rPr>
              <a:t>أرضية </a:t>
            </a:r>
            <a:r>
              <a:rPr kumimoji="0" lang="fr-FR" altLang="zh-CN" sz="2200" b="1" i="0" u="none" strike="noStrike" normalizeH="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SimSun" pitchFamily="2" charset="-122"/>
                <a:cs typeface="Times New Roman" pitchFamily="18" charset="0"/>
              </a:rPr>
              <a:t>Progres</a:t>
            </a:r>
            <a:endParaRPr kumimoji="0" lang="en-US" altLang="zh-CN" sz="2200" b="1" i="0" u="none" strike="noStrike" normalizeH="0" baseline="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E7A2250-5646-4542-9B1B-7C1C636989B5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cxnSp>
        <p:nvCxnSpPr>
          <p:cNvPr id="6" name="Connecteur droit 5"/>
          <p:cNvCxnSpPr/>
          <p:nvPr/>
        </p:nvCxnSpPr>
        <p:spPr>
          <a:xfrm>
            <a:off x="0" y="1102980"/>
            <a:ext cx="9144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5302" y="6092968"/>
            <a:ext cx="2725737" cy="778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67466" y="6164406"/>
            <a:ext cx="2476500" cy="68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oupe 10"/>
          <p:cNvGrpSpPr/>
          <p:nvPr/>
        </p:nvGrpSpPr>
        <p:grpSpPr>
          <a:xfrm>
            <a:off x="231648" y="80178"/>
            <a:ext cx="8572528" cy="928694"/>
            <a:chOff x="0" y="214290"/>
            <a:chExt cx="8572528" cy="928694"/>
          </a:xfrm>
        </p:grpSpPr>
        <p:sp>
          <p:nvSpPr>
            <p:cNvPr id="12" name="Rectangle 11"/>
            <p:cNvSpPr/>
            <p:nvPr/>
          </p:nvSpPr>
          <p:spPr>
            <a:xfrm>
              <a:off x="0" y="362993"/>
              <a:ext cx="7912252" cy="67710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91440" tIns="45720" rIns="91440" bIns="45720">
              <a:spAutoFit/>
            </a:bodyPr>
            <a:lstStyle/>
            <a:p>
              <a:pPr lvl="0" algn="ctr" rtl="1"/>
              <a:endParaRPr lang="fr-FR" sz="500" b="1" dirty="0" smtClean="0">
                <a:solidFill>
                  <a:prstClr val="black"/>
                </a:solidFill>
                <a:latin typeface="Traditional Naskh" pitchFamily="2" charset="-78"/>
                <a:ea typeface="Traditional Naskh" pitchFamily="2" charset="-78"/>
                <a:cs typeface="Traditional Naskh" pitchFamily="2" charset="-78"/>
              </a:endParaRPr>
            </a:p>
            <a:p>
              <a:pPr algn="ctr" rtl="1"/>
              <a:r>
                <a:rPr lang="ar-DZ" sz="2800" b="1" dirty="0" smtClean="0"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التسجيل بمؤسسات خاصة أخرى</a:t>
              </a:r>
            </a:p>
            <a:p>
              <a:pPr lvl="0" algn="ctr" rtl="1"/>
              <a:endParaRPr lang="ar-DZ" sz="500" b="1" dirty="0" smtClean="0">
                <a:solidFill>
                  <a:prstClr val="black"/>
                </a:solidFill>
                <a:latin typeface="Traditional Naskh" pitchFamily="2" charset="-78"/>
                <a:ea typeface="Traditional Naskh" pitchFamily="2" charset="-78"/>
                <a:cs typeface="Traditional Naskh" pitchFamily="2" charset="-78"/>
              </a:endParaRPr>
            </a:p>
          </p:txBody>
        </p:sp>
        <p:sp>
          <p:nvSpPr>
            <p:cNvPr id="13" name="Larme 12"/>
            <p:cNvSpPr/>
            <p:nvPr/>
          </p:nvSpPr>
          <p:spPr>
            <a:xfrm>
              <a:off x="7572396" y="214290"/>
              <a:ext cx="1000132" cy="928694"/>
            </a:xfrm>
            <a:prstGeom prst="teardrop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DZ" sz="3600" b="1" dirty="0" smtClean="0"/>
                <a:t>14</a:t>
              </a:r>
              <a:endParaRPr lang="fr-FR" sz="3600" b="1" dirty="0"/>
            </a:p>
          </p:txBody>
        </p:sp>
      </p:grpSp>
      <p:sp>
        <p:nvSpPr>
          <p:cNvPr id="15" name="Rectangle 14"/>
          <p:cNvSpPr/>
          <p:nvPr/>
        </p:nvSpPr>
        <p:spPr>
          <a:xfrm>
            <a:off x="428596" y="1714488"/>
            <a:ext cx="8572560" cy="184665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 rtl="1" eaLnBrk="0" hangingPunct="0">
              <a:lnSpc>
                <a:spcPct val="150000"/>
              </a:lnSpc>
              <a:buFont typeface="Wingdings" pitchFamily="2" charset="2"/>
              <a:buChar char="q"/>
              <a:tabLst>
                <a:tab pos="457200" algn="l"/>
              </a:tabLst>
            </a:pPr>
            <a:r>
              <a:rPr lang="ar-DZ" sz="24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Times New Roman" pitchFamily="18" charset="0"/>
                <a:cs typeface="Arial" pitchFamily="34" charset="0"/>
              </a:rPr>
              <a:t> يمكن لحاملي البكالوريا الجدد التسجيل في مؤسسات تابعة لدوائر وزارية أخرى</a:t>
            </a:r>
          </a:p>
          <a:p>
            <a:pPr lvl="0" algn="ctr" rtl="1" eaLnBrk="0" hangingPunct="0">
              <a:lnSpc>
                <a:spcPct val="150000"/>
              </a:lnSpc>
              <a:buFont typeface="Wingdings" pitchFamily="2" charset="2"/>
              <a:buChar char="q"/>
              <a:tabLst>
                <a:tab pos="457200" algn="l"/>
              </a:tabLst>
            </a:pPr>
            <a:r>
              <a:rPr lang="ar-DZ" sz="24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Times New Roman" pitchFamily="18" charset="0"/>
                <a:cs typeface="Arial" pitchFamily="34" charset="0"/>
              </a:rPr>
              <a:t> يمكن التسجيل بمؤسسات تابعة لوزارة الدفاع الوطني </a:t>
            </a:r>
            <a:r>
              <a:rPr lang="ar-DZ" sz="2400" b="1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Times New Roman" pitchFamily="18" charset="0"/>
                <a:cs typeface="Arial" pitchFamily="34" charset="0"/>
              </a:rPr>
              <a:t>و</a:t>
            </a:r>
            <a:r>
              <a:rPr lang="ar-DZ" sz="24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Times New Roman" pitchFamily="18" charset="0"/>
                <a:cs typeface="Arial" pitchFamily="34" charset="0"/>
              </a:rPr>
              <a:t> ذلك بالإطلاع على شروط </a:t>
            </a:r>
            <a:r>
              <a:rPr lang="ar-DZ" sz="2400" b="1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Times New Roman" pitchFamily="18" charset="0"/>
                <a:cs typeface="Arial" pitchFamily="34" charset="0"/>
              </a:rPr>
              <a:t>الإلتحاق</a:t>
            </a:r>
            <a:r>
              <a:rPr lang="ar-DZ" sz="24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Times New Roman" pitchFamily="18" charset="0"/>
                <a:cs typeface="Arial" pitchFamily="34" charset="0"/>
              </a:rPr>
              <a:t> عبر الموقع الإلكتروني للوزارة</a:t>
            </a:r>
            <a:r>
              <a:rPr lang="fr-FR" sz="24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lang="ar-DZ" sz="24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Times New Roman" pitchFamily="18" charset="0"/>
                <a:cs typeface="Arial" pitchFamily="34" charset="0"/>
              </a:rPr>
              <a:t> :  </a:t>
            </a:r>
            <a:r>
              <a:rPr lang="fr-FR" sz="28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Times New Roman" pitchFamily="18" charset="0"/>
                <a:cs typeface="Arial" pitchFamily="34" charset="0"/>
              </a:rPr>
              <a:t>www.mdn.dz</a:t>
            </a:r>
            <a:r>
              <a:rPr lang="ar-DZ" sz="28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lang="ar-DZ" sz="24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endParaRPr lang="fr-FR" sz="24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8596" y="3714752"/>
            <a:ext cx="8572560" cy="175432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 rtl="1" eaLnBrk="0" hangingPunct="0">
              <a:lnSpc>
                <a:spcPct val="150000"/>
              </a:lnSpc>
              <a:tabLst>
                <a:tab pos="457200" algn="l"/>
              </a:tabLst>
            </a:pPr>
            <a:r>
              <a:rPr lang="ar-DZ" sz="24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Times New Roman" pitchFamily="18" charset="0"/>
                <a:cs typeface="Arial" pitchFamily="34" charset="0"/>
              </a:rPr>
              <a:t>لا يخضع حاملي البكالوريا الجدد الراغبين بالتسجيل في مؤسسات التكوين العالي التابعة لدوائر وزارية أخرى لإجراءات التسجيل الأولي </a:t>
            </a:r>
            <a:r>
              <a:rPr lang="ar-DZ" sz="2400" b="1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Times New Roman" pitchFamily="18" charset="0"/>
                <a:cs typeface="Arial" pitchFamily="34" charset="0"/>
              </a:rPr>
              <a:t>و</a:t>
            </a:r>
            <a:r>
              <a:rPr lang="ar-DZ" sz="24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Times New Roman" pitchFamily="18" charset="0"/>
                <a:cs typeface="Arial" pitchFamily="34" charset="0"/>
              </a:rPr>
              <a:t> التوجيه . و عليهم </a:t>
            </a:r>
            <a:r>
              <a:rPr lang="ar-DZ" sz="2400" b="1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Times New Roman" pitchFamily="18" charset="0"/>
                <a:cs typeface="Arial" pitchFamily="34" charset="0"/>
              </a:rPr>
              <a:t>الإتصال</a:t>
            </a:r>
            <a:r>
              <a:rPr lang="ar-DZ" sz="24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Times New Roman" pitchFamily="18" charset="0"/>
                <a:cs typeface="Arial" pitchFamily="34" charset="0"/>
              </a:rPr>
              <a:t> مباشرة بمؤسسة إختيارهم لمعرفة شروط </a:t>
            </a:r>
            <a:r>
              <a:rPr lang="ar-DZ" sz="2400" b="1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Times New Roman" pitchFamily="18" charset="0"/>
                <a:cs typeface="Arial" pitchFamily="34" charset="0"/>
              </a:rPr>
              <a:t>الإلتحاق</a:t>
            </a:r>
            <a:r>
              <a:rPr lang="ar-DZ" sz="24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lang="ar-DZ" sz="2400" b="1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Times New Roman" pitchFamily="18" charset="0"/>
                <a:cs typeface="Arial" pitchFamily="34" charset="0"/>
              </a:rPr>
              <a:t>بها</a:t>
            </a:r>
            <a:r>
              <a:rPr lang="ar-DZ" sz="24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Times New Roman" pitchFamily="18" charset="0"/>
                <a:cs typeface="Arial" pitchFamily="34" charset="0"/>
              </a:rPr>
              <a:t> .    </a:t>
            </a:r>
            <a:endParaRPr lang="fr-FR" sz="24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5929330"/>
            <a:ext cx="2725737" cy="778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60" y="6000768"/>
            <a:ext cx="2476500" cy="68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1214414" y="2786058"/>
            <a:ext cx="6789039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DZ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Traditional Naskh" pitchFamily="2" charset="-78"/>
                <a:ea typeface="Traditional Naskh" pitchFamily="2" charset="-78"/>
                <a:cs typeface="Traditional Naskh" pitchFamily="2" charset="-78"/>
              </a:rPr>
              <a:t>شكرا على حسن الإصغاء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DF76AD-01CD-4BE8-A5A1-C7776A8BB3E7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0" y="1139556"/>
            <a:ext cx="9144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42910" y="1428736"/>
            <a:ext cx="7715304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 rtl="1">
              <a:lnSpc>
                <a:spcPct val="150000"/>
              </a:lnSpc>
            </a:pPr>
            <a:r>
              <a:rPr lang="ar-DZ" sz="2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يوضح الجدول أدناه المعدل الموزون حسب ميادين و شعب التكوين</a:t>
            </a:r>
            <a:endParaRPr kumimoji="0" lang="fr-FR" sz="2200" b="1" i="0" u="none" strike="noStrike" spc="50" normalizeH="0" baseline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6007624"/>
            <a:ext cx="2725737" cy="778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6079062"/>
            <a:ext cx="2476500" cy="68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0" y="1308798"/>
            <a:ext cx="533400" cy="244476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fld id="{1E7A2250-5646-4542-9B1B-7C1C636989B5}" type="slidenum">
              <a:rPr lang="en-US" smtClean="0">
                <a:solidFill>
                  <a:schemeClr val="tx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1932230"/>
            <a:ext cx="8001056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ZoneTexte 13"/>
          <p:cNvSpPr txBox="1"/>
          <p:nvPr/>
        </p:nvSpPr>
        <p:spPr>
          <a:xfrm>
            <a:off x="0" y="5633100"/>
            <a:ext cx="9144000" cy="52322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endParaRPr lang="fr-FR" sz="6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algn="ctr" rtl="1"/>
            <a:r>
              <a:rPr lang="ar-DZ" sz="16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علامة </a:t>
            </a:r>
            <a:r>
              <a:rPr lang="fr-FR" sz="16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X</a:t>
            </a:r>
            <a:r>
              <a:rPr lang="ar-DZ" sz="16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 : العلامة التي تم الحصول عليها في إحدى المواد : هندسة مدنية ، هندسة ميكانيكية ، هندسة كهربائية ، هندسة الطرائق </a:t>
            </a:r>
            <a:endParaRPr lang="fr-FR" sz="16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lvl="0" algn="ctr" rtl="1"/>
            <a:endParaRPr lang="ar-SA" sz="6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ea typeface="Times New Roman" pitchFamily="18" charset="0"/>
              <a:cs typeface="Arial" pitchFamily="34" charset="0"/>
            </a:endParaRPr>
          </a:p>
        </p:txBody>
      </p:sp>
      <p:grpSp>
        <p:nvGrpSpPr>
          <p:cNvPr id="11" name="Groupe 10"/>
          <p:cNvGrpSpPr/>
          <p:nvPr/>
        </p:nvGrpSpPr>
        <p:grpSpPr>
          <a:xfrm>
            <a:off x="231648" y="202098"/>
            <a:ext cx="8572528" cy="928694"/>
            <a:chOff x="0" y="214290"/>
            <a:chExt cx="8572528" cy="928694"/>
          </a:xfrm>
        </p:grpSpPr>
        <p:sp>
          <p:nvSpPr>
            <p:cNvPr id="12" name="Rectangle 11"/>
            <p:cNvSpPr/>
            <p:nvPr/>
          </p:nvSpPr>
          <p:spPr>
            <a:xfrm>
              <a:off x="0" y="285728"/>
              <a:ext cx="7929586" cy="70788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DZ" sz="4000" b="1" dirty="0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المعدل المحسوب </a:t>
              </a:r>
              <a:r>
                <a:rPr lang="ar-DZ" sz="4000" b="1" dirty="0" err="1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و</a:t>
              </a:r>
              <a:r>
                <a:rPr lang="ar-DZ" sz="4000" b="1" dirty="0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 الموزون</a:t>
              </a:r>
              <a:endParaRPr lang="fr-FR" sz="4000" b="1" cap="none" spc="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raditional Naskh" pitchFamily="2" charset="-78"/>
                <a:ea typeface="Traditional Naskh" pitchFamily="2" charset="-78"/>
                <a:cs typeface="Traditional Naskh" pitchFamily="2" charset="-78"/>
              </a:endParaRPr>
            </a:p>
          </p:txBody>
        </p:sp>
        <p:sp>
          <p:nvSpPr>
            <p:cNvPr id="13" name="Larme 12"/>
            <p:cNvSpPr/>
            <p:nvPr/>
          </p:nvSpPr>
          <p:spPr>
            <a:xfrm>
              <a:off x="7572396" y="214290"/>
              <a:ext cx="1000132" cy="928694"/>
            </a:xfrm>
            <a:prstGeom prst="teardrop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4400" b="1" dirty="0" smtClean="0"/>
                <a:t>2</a:t>
              </a:r>
              <a:endParaRPr lang="fr-FR" sz="4400" b="1" dirty="0"/>
            </a:p>
          </p:txBody>
        </p:sp>
      </p:grp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5"/>
          <p:cNvCxnSpPr/>
          <p:nvPr/>
        </p:nvCxnSpPr>
        <p:spPr>
          <a:xfrm>
            <a:off x="0" y="1139556"/>
            <a:ext cx="9144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6007624"/>
            <a:ext cx="2725737" cy="778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6079062"/>
            <a:ext cx="2476500" cy="68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1571612"/>
            <a:ext cx="8215370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9" name="Groupe 8"/>
          <p:cNvGrpSpPr/>
          <p:nvPr/>
        </p:nvGrpSpPr>
        <p:grpSpPr>
          <a:xfrm>
            <a:off x="231648" y="202098"/>
            <a:ext cx="8572528" cy="928694"/>
            <a:chOff x="0" y="214290"/>
            <a:chExt cx="8572528" cy="928694"/>
          </a:xfrm>
        </p:grpSpPr>
        <p:sp>
          <p:nvSpPr>
            <p:cNvPr id="10" name="Rectangle 9"/>
            <p:cNvSpPr/>
            <p:nvPr/>
          </p:nvSpPr>
          <p:spPr>
            <a:xfrm>
              <a:off x="0" y="285728"/>
              <a:ext cx="7929586" cy="70788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DZ" sz="4000" b="1" dirty="0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المعدل المحسوب </a:t>
              </a:r>
              <a:r>
                <a:rPr lang="ar-DZ" sz="4000" b="1" dirty="0" err="1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و</a:t>
              </a:r>
              <a:r>
                <a:rPr lang="ar-DZ" sz="4000" b="1" dirty="0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 الموزون</a:t>
              </a:r>
              <a:endParaRPr lang="fr-FR" sz="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raditional Naskh" pitchFamily="2" charset="-78"/>
                <a:ea typeface="Traditional Naskh" pitchFamily="2" charset="-78"/>
                <a:cs typeface="Traditional Naskh" pitchFamily="2" charset="-78"/>
              </a:endParaRPr>
            </a:p>
          </p:txBody>
        </p:sp>
        <p:sp>
          <p:nvSpPr>
            <p:cNvPr id="11" name="Larme 10"/>
            <p:cNvSpPr/>
            <p:nvPr/>
          </p:nvSpPr>
          <p:spPr>
            <a:xfrm>
              <a:off x="7572396" y="214290"/>
              <a:ext cx="1000132" cy="928694"/>
            </a:xfrm>
            <a:prstGeom prst="teardrop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DZ" sz="4400" b="1" dirty="0" smtClean="0"/>
                <a:t>2</a:t>
              </a:r>
              <a:endParaRPr lang="fr-FR" sz="4400" b="1" dirty="0"/>
            </a:p>
          </p:txBody>
        </p:sp>
      </p:grpSp>
    </p:spTree>
  </p:cSld>
  <p:clrMapOvr>
    <a:masterClrMapping/>
  </p:clrMapOvr>
  <p:transition>
    <p:wipe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cteur droit 2"/>
          <p:cNvCxnSpPr/>
          <p:nvPr/>
        </p:nvCxnSpPr>
        <p:spPr>
          <a:xfrm>
            <a:off x="0" y="1139556"/>
            <a:ext cx="9144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6007624"/>
            <a:ext cx="2725737" cy="778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6079062"/>
            <a:ext cx="2476500" cy="68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AutoShape 31"/>
          <p:cNvSpPr>
            <a:spLocks noChangeArrowheads="1"/>
          </p:cNvSpPr>
          <p:nvPr/>
        </p:nvSpPr>
        <p:spPr bwMode="gray">
          <a:xfrm>
            <a:off x="0" y="4643446"/>
            <a:ext cx="9144000" cy="1428760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>
              <a:lnSpc>
                <a:spcPct val="150000"/>
              </a:lnSpc>
              <a:defRPr/>
            </a:pPr>
            <a:endParaRPr lang="ar-DZ" sz="1000" b="1" u="sng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Microsoft Sans Serif" pitchFamily="34" charset="0"/>
              <a:cs typeface="Microsoft Sans Serif" pitchFamily="34" charset="0"/>
            </a:endParaRPr>
          </a:p>
          <a:p>
            <a:pPr algn="ctr" rtl="1">
              <a:lnSpc>
                <a:spcPct val="150000"/>
              </a:lnSpc>
              <a:defRPr/>
            </a:pPr>
            <a:r>
              <a:rPr lang="ar-DZ" sz="2000" b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icrosoft Sans Serif" pitchFamily="34" charset="0"/>
                <a:cs typeface="Microsoft Sans Serif" pitchFamily="34" charset="0"/>
              </a:rPr>
              <a:t>ملاحظة : </a:t>
            </a:r>
            <a:r>
              <a:rPr lang="ar-DZ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icrosoft Sans Serif" pitchFamily="34" charset="0"/>
                <a:cs typeface="Microsoft Sans Serif" pitchFamily="34" charset="0"/>
              </a:rPr>
              <a:t> في حالة ما إذا كان المعدل الموزون المحسوب أقل من المعدل الأدنى الموزون . </a:t>
            </a:r>
          </a:p>
          <a:p>
            <a:pPr algn="ctr" rtl="1">
              <a:lnSpc>
                <a:spcPct val="150000"/>
              </a:lnSpc>
              <a:defRPr/>
            </a:pPr>
            <a:r>
              <a:rPr lang="ar-DZ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icrosoft Sans Serif" pitchFamily="34" charset="0"/>
                <a:cs typeface="Microsoft Sans Serif" pitchFamily="34" charset="0"/>
              </a:rPr>
              <a:t>يتم التوجيه على أساس المعدل العام المحصل عليه في </a:t>
            </a:r>
            <a:r>
              <a:rPr lang="ar-DZ" sz="2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icrosoft Sans Serif" pitchFamily="34" charset="0"/>
                <a:cs typeface="Microsoft Sans Serif" pitchFamily="34" charset="0"/>
              </a:rPr>
              <a:t>البكالوريا</a:t>
            </a:r>
            <a:r>
              <a:rPr lang="ar-DZ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icrosoft Sans Serif" pitchFamily="34" charset="0"/>
                <a:cs typeface="Microsoft Sans Serif" pitchFamily="34" charset="0"/>
              </a:rPr>
              <a:t> </a:t>
            </a:r>
          </a:p>
          <a:p>
            <a:pPr algn="ctr" rtl="1">
              <a:lnSpc>
                <a:spcPct val="150000"/>
              </a:lnSpc>
              <a:defRPr/>
            </a:pPr>
            <a:r>
              <a:rPr lang="ar-DZ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icrosoft Sans Serif" pitchFamily="34" charset="0"/>
                <a:cs typeface="Microsoft Sans Serif" pitchFamily="34" charset="0"/>
              </a:rPr>
              <a:t>و الذي يجب أن يساوي أو يفوق المعدل الأدنى الموزون</a:t>
            </a:r>
            <a:endParaRPr lang="fr-FR" sz="20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Microsoft Sans Serif" pitchFamily="34" charset="0"/>
              <a:cs typeface="Microsoft Sans Serif" pitchFamily="34" charset="0"/>
            </a:endParaRPr>
          </a:p>
          <a:p>
            <a:pPr algn="ctr">
              <a:lnSpc>
                <a:spcPct val="150000"/>
              </a:lnSpc>
              <a:defRPr/>
            </a:pPr>
            <a:endParaRPr lang="fr-FR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DF76AD-01CD-4BE8-A5A1-C7776A8BB3E7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1407780"/>
            <a:ext cx="8501122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9" name="Groupe 8"/>
          <p:cNvGrpSpPr/>
          <p:nvPr/>
        </p:nvGrpSpPr>
        <p:grpSpPr>
          <a:xfrm>
            <a:off x="231648" y="55794"/>
            <a:ext cx="8572528" cy="928694"/>
            <a:chOff x="0" y="214290"/>
            <a:chExt cx="8572528" cy="928694"/>
          </a:xfrm>
        </p:grpSpPr>
        <p:sp>
          <p:nvSpPr>
            <p:cNvPr id="10" name="Rectangle 9"/>
            <p:cNvSpPr/>
            <p:nvPr/>
          </p:nvSpPr>
          <p:spPr>
            <a:xfrm>
              <a:off x="0" y="285728"/>
              <a:ext cx="7929586" cy="70788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DZ" sz="4000" b="1" dirty="0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المعدل المحسوب </a:t>
              </a:r>
              <a:r>
                <a:rPr lang="ar-DZ" sz="4000" b="1" dirty="0" err="1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و</a:t>
              </a:r>
              <a:r>
                <a:rPr lang="ar-DZ" sz="4000" b="1" dirty="0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 الموزون</a:t>
              </a:r>
              <a:endParaRPr lang="fr-FR" sz="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raditional Naskh" pitchFamily="2" charset="-78"/>
                <a:ea typeface="Traditional Naskh" pitchFamily="2" charset="-78"/>
                <a:cs typeface="Traditional Naskh" pitchFamily="2" charset="-78"/>
              </a:endParaRPr>
            </a:p>
          </p:txBody>
        </p:sp>
        <p:sp>
          <p:nvSpPr>
            <p:cNvPr id="12" name="Larme 11"/>
            <p:cNvSpPr/>
            <p:nvPr/>
          </p:nvSpPr>
          <p:spPr>
            <a:xfrm>
              <a:off x="7572396" y="214290"/>
              <a:ext cx="1000132" cy="928694"/>
            </a:xfrm>
            <a:prstGeom prst="teardrop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DZ" sz="4400" b="1" dirty="0" smtClean="0"/>
                <a:t>2</a:t>
              </a:r>
              <a:endParaRPr lang="fr-FR" sz="4400" b="1" dirty="0"/>
            </a:p>
          </p:txBody>
        </p:sp>
      </p:grp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57158" y="1643050"/>
            <a:ext cx="8429625" cy="383063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fr-FR" sz="2000" b="0" dirty="0" smtClean="0">
              <a:solidFill>
                <a:srgbClr val="080808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fr-FR" sz="2000" b="0" dirty="0" smtClean="0">
              <a:solidFill>
                <a:srgbClr val="080808"/>
              </a:solidFill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214282" y="1500174"/>
            <a:ext cx="8715404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782" tIns="47891" rIns="95782" bIns="47891"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 rtl="1"/>
            <a:endParaRPr lang="ar-DZ" sz="2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/>
            <a:r>
              <a:rPr lang="ar-DZ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يتم التسجيل الأولي </a:t>
            </a:r>
            <a:r>
              <a:rPr lang="ar-DZ" sz="2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و</a:t>
            </a:r>
            <a:r>
              <a:rPr lang="ar-DZ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التوجيه عبر الموقع الإلكتروني المخصص لهذه العملية </a:t>
            </a:r>
            <a:endParaRPr lang="ar-SA" sz="2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 rtl="1"/>
            <a:r>
              <a:rPr lang="ar-SA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------------------------------------------------------------------</a:t>
            </a:r>
          </a:p>
          <a:p>
            <a:pPr algn="ctr" rtl="1">
              <a:lnSpc>
                <a:spcPct val="200000"/>
              </a:lnSpc>
            </a:pPr>
            <a:endParaRPr lang="ar-SA" sz="2400" b="1" u="sng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lvl="0" algn="just" rtl="1" eaLnBrk="0" hangingPunct="0">
              <a:lnSpc>
                <a:spcPct val="150000"/>
              </a:lnSpc>
            </a:pPr>
            <a:r>
              <a:rPr lang="ar-DZ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Times New Roman" pitchFamily="18" charset="0"/>
                <a:cs typeface="Arial" pitchFamily="34" charset="0"/>
              </a:rPr>
              <a:t>باستعمال رقم التسجيل </a:t>
            </a:r>
            <a:r>
              <a:rPr lang="ar-DZ" sz="2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Times New Roman" pitchFamily="18" charset="0"/>
                <a:cs typeface="Arial" pitchFamily="34" charset="0"/>
              </a:rPr>
              <a:t>و</a:t>
            </a:r>
            <a:r>
              <a:rPr lang="ar-SA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Times New Roman" pitchFamily="18" charset="0"/>
                <a:cs typeface="Arial" pitchFamily="34" charset="0"/>
              </a:rPr>
              <a:t>ا</a:t>
            </a:r>
            <a:r>
              <a:rPr lang="ar-DZ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Times New Roman" pitchFamily="18" charset="0"/>
                <a:cs typeface="Arial" pitchFamily="34" charset="0"/>
              </a:rPr>
              <a:t>لرمز السري الواردين في كشف نقاط </a:t>
            </a:r>
            <a:r>
              <a:rPr lang="ar-DZ" sz="2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Times New Roman" pitchFamily="18" charset="0"/>
                <a:cs typeface="Arial" pitchFamily="34" charset="0"/>
              </a:rPr>
              <a:t>البكالوريا</a:t>
            </a:r>
            <a:r>
              <a:rPr lang="ar-DZ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Times New Roman" pitchFamily="18" charset="0"/>
                <a:cs typeface="Arial" pitchFamily="34" charset="0"/>
              </a:rPr>
              <a:t> يمكن الولوج عبر الموقع المخصص إلى قائمة التكوينات المضمونة حضوريا </a:t>
            </a:r>
            <a:r>
              <a:rPr lang="ar-DZ" sz="2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Times New Roman" pitchFamily="18" charset="0"/>
                <a:cs typeface="Arial" pitchFamily="34" charset="0"/>
              </a:rPr>
              <a:t>و</a:t>
            </a:r>
            <a:r>
              <a:rPr lang="ar-DZ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Times New Roman" pitchFamily="18" charset="0"/>
                <a:cs typeface="Arial" pitchFamily="34" charset="0"/>
              </a:rPr>
              <a:t> عن بعد المسموح له التسجيل </a:t>
            </a:r>
            <a:r>
              <a:rPr lang="ar-DZ" sz="2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Times New Roman" pitchFamily="18" charset="0"/>
                <a:cs typeface="Arial" pitchFamily="34" charset="0"/>
              </a:rPr>
              <a:t>بها</a:t>
            </a:r>
            <a:r>
              <a:rPr lang="ar-DZ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Times New Roman" pitchFamily="18" charset="0"/>
                <a:cs typeface="Arial" pitchFamily="34" charset="0"/>
              </a:rPr>
              <a:t> . </a:t>
            </a:r>
            <a:r>
              <a:rPr lang="ar-SA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Times New Roman" pitchFamily="18" charset="0"/>
                <a:cs typeface="Arial" pitchFamily="34" charset="0"/>
              </a:rPr>
              <a:t>هذه المرحلة تتضمن مل</a:t>
            </a:r>
            <a:r>
              <a:rPr lang="ar-DZ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Times New Roman" pitchFamily="18" charset="0"/>
                <a:cs typeface="Arial" pitchFamily="34" charset="0"/>
              </a:rPr>
              <a:t>ء</a:t>
            </a:r>
            <a:r>
              <a:rPr lang="ar-SA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Times New Roman" pitchFamily="18" charset="0"/>
                <a:cs typeface="Arial" pitchFamily="34" charset="0"/>
              </a:rPr>
              <a:t> بطاقة الرغبات وإيداعها عبر الخط</a:t>
            </a:r>
            <a:r>
              <a:rPr lang="ar-DZ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Times New Roman" pitchFamily="18" charset="0"/>
                <a:cs typeface="Arial" pitchFamily="34" charset="0"/>
              </a:rPr>
              <a:t> .</a:t>
            </a:r>
            <a:endParaRPr lang="fr-FR" sz="20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  <a:p>
            <a:pPr algn="ctr" rtl="1">
              <a:lnSpc>
                <a:spcPct val="200000"/>
              </a:lnSpc>
            </a:pPr>
            <a:endParaRPr lang="ar-SA" sz="2000" b="1" u="sng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marL="358775" indent="-358775" algn="ctr" defTabSz="957263" rtl="1">
              <a:lnSpc>
                <a:spcPct val="150000"/>
              </a:lnSpc>
              <a:spcBef>
                <a:spcPct val="20000"/>
              </a:spcBef>
              <a:buClr>
                <a:schemeClr val="hlink"/>
              </a:buClr>
              <a:defRPr/>
            </a:pPr>
            <a:endParaRPr lang="fr-FR" sz="2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marL="358775" indent="-358775" algn="just" defTabSz="957263">
              <a:spcBef>
                <a:spcPct val="20000"/>
              </a:spcBef>
              <a:buClr>
                <a:schemeClr val="hlink"/>
              </a:buClr>
              <a:buFont typeface="Courier New" pitchFamily="49" charset="0"/>
              <a:buChar char="o"/>
              <a:defRPr/>
            </a:pPr>
            <a:endParaRPr lang="fr-FR" sz="2000" b="1" kern="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8" name="AutoShape 31"/>
          <p:cNvSpPr>
            <a:spLocks noChangeArrowheads="1"/>
          </p:cNvSpPr>
          <p:nvPr/>
        </p:nvSpPr>
        <p:spPr bwMode="gray">
          <a:xfrm>
            <a:off x="1357290" y="2714620"/>
            <a:ext cx="6215106" cy="655631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>
              <a:lnSpc>
                <a:spcPct val="200000"/>
              </a:lnSpc>
            </a:pPr>
            <a:r>
              <a:rPr lang="fr-FR" sz="3200" b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http://www.orientation.esi.dz</a:t>
            </a:r>
            <a:endParaRPr lang="fr-FR" sz="32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  <a:defRPr/>
            </a:pPr>
            <a:endParaRPr lang="fr-FR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12" name="Connecteur droit 11"/>
          <p:cNvCxnSpPr/>
          <p:nvPr/>
        </p:nvCxnSpPr>
        <p:spPr>
          <a:xfrm>
            <a:off x="0" y="1139556"/>
            <a:ext cx="9144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000100" y="4786322"/>
            <a:ext cx="750099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DZ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ar-SA" sz="2400" b="1" dirty="0" smtClean="0">
              <a:ln w="18000">
                <a:solidFill>
                  <a:schemeClr val="accent1"/>
                </a:solidFill>
                <a:prstDash val="solid"/>
                <a:miter lim="800000"/>
              </a:ln>
              <a:effectLst>
                <a:outerShdw blurRad="50800" dist="39000" dir="5460000" algn="tl">
                  <a:schemeClr val="tx1">
                    <a:alpha val="38000"/>
                  </a:schemeClr>
                </a:outerShdw>
              </a:effectLst>
            </a:endParaRPr>
          </a:p>
          <a:p>
            <a:pPr algn="ctr"/>
            <a:endParaRPr lang="fr-FR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3936" y="6092968"/>
            <a:ext cx="2725737" cy="778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46100" y="6164406"/>
            <a:ext cx="2476500" cy="68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7" name="Groupe 16"/>
          <p:cNvGrpSpPr/>
          <p:nvPr/>
        </p:nvGrpSpPr>
        <p:grpSpPr>
          <a:xfrm>
            <a:off x="231648" y="202098"/>
            <a:ext cx="8572528" cy="928694"/>
            <a:chOff x="0" y="214290"/>
            <a:chExt cx="8572528" cy="928694"/>
          </a:xfrm>
        </p:grpSpPr>
        <p:sp>
          <p:nvSpPr>
            <p:cNvPr id="19" name="Rectangle 18"/>
            <p:cNvSpPr/>
            <p:nvPr/>
          </p:nvSpPr>
          <p:spPr>
            <a:xfrm>
              <a:off x="0" y="285728"/>
              <a:ext cx="7929586" cy="70788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DZ" sz="4000" b="1" dirty="0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التسجيل الأولي </a:t>
              </a:r>
              <a:r>
                <a:rPr lang="ar-DZ" sz="4000" b="1" dirty="0" err="1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و</a:t>
              </a:r>
              <a:r>
                <a:rPr lang="ar-DZ" sz="4000" b="1" dirty="0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 التوجيه</a:t>
              </a:r>
              <a:endParaRPr lang="fr-FR" sz="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raditional Naskh" pitchFamily="2" charset="-78"/>
                <a:ea typeface="Traditional Naskh" pitchFamily="2" charset="-78"/>
                <a:cs typeface="Traditional Naskh" pitchFamily="2" charset="-78"/>
              </a:endParaRPr>
            </a:p>
          </p:txBody>
        </p:sp>
        <p:sp>
          <p:nvSpPr>
            <p:cNvPr id="20" name="Larme 19"/>
            <p:cNvSpPr/>
            <p:nvPr/>
          </p:nvSpPr>
          <p:spPr>
            <a:xfrm>
              <a:off x="7572396" y="214290"/>
              <a:ext cx="1000132" cy="928694"/>
            </a:xfrm>
            <a:prstGeom prst="teardrop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DZ" sz="4400" b="1" dirty="0" smtClean="0"/>
                <a:t>3</a:t>
              </a:r>
              <a:endParaRPr lang="fr-FR" sz="4400" b="1" dirty="0"/>
            </a:p>
          </p:txBody>
        </p:sp>
      </p:grpSp>
      <p:sp>
        <p:nvSpPr>
          <p:cNvPr id="21" name="Rectangle 3"/>
          <p:cNvSpPr>
            <a:spLocks noChangeArrowheads="1"/>
          </p:cNvSpPr>
          <p:nvPr/>
        </p:nvSpPr>
        <p:spPr bwMode="auto">
          <a:xfrm>
            <a:off x="0" y="4816026"/>
            <a:ext cx="9144000" cy="1477328"/>
          </a:xfrm>
          <a:prstGeom prst="rect">
            <a:avLst/>
          </a:prstGeom>
          <a:ln>
            <a:headEnd/>
            <a:tailEnd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altLang="zh-CN" sz="2000" b="1" i="0" u="none" strike="noStrike" cap="none" normalizeH="0" baseline="0" dirty="0" smtClean="0">
                <a:ln>
                  <a:noFill/>
                </a:ln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+mj-lt"/>
                <a:ea typeface="SimSun" pitchFamily="2" charset="-122"/>
                <a:cs typeface="Times New Roman" pitchFamily="18" charset="0"/>
              </a:rPr>
              <a:t>التسجيل الأوّلي عبر الخط إجباري لكافة حاملي شهادة البكالوريا </a:t>
            </a:r>
            <a:endParaRPr kumimoji="0" lang="ar-SA" altLang="zh-CN" sz="2000" b="1" i="0" u="none" strike="noStrike" cap="none" normalizeH="0" baseline="0" dirty="0" smtClean="0">
              <a:ln>
                <a:noFill/>
              </a:ln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+mj-lt"/>
              <a:ea typeface="SimSun" pitchFamily="2" charset="-122"/>
              <a:cs typeface="Times New Roman" pitchFamily="18" charset="0"/>
            </a:endParaRPr>
          </a:p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altLang="zh-CN" sz="2000" b="1" i="0" u="none" strike="noStrike" cap="none" normalizeH="0" baseline="0" dirty="0" smtClean="0">
                <a:ln>
                  <a:noFill/>
                </a:ln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+mj-lt"/>
                <a:ea typeface="SimSun" pitchFamily="2" charset="-122"/>
                <a:cs typeface="Times New Roman" pitchFamily="18" charset="0"/>
              </a:rPr>
              <a:t>يفقد كل حامل شهادة البكالوريا الذي لم يقم ولم يُتمّ تسجيله الأوّلي عبر الخط وفي الآجال المحددة، كل إمكانية التسجيل في الفرع المرغوب فيه</a:t>
            </a:r>
            <a:endParaRPr kumimoji="0" lang="ar-DZ" altLang="zh-CN" sz="2000" b="1" i="0" u="none" strike="noStrike" cap="none" normalizeH="0" baseline="0" dirty="0" smtClean="0">
              <a:ln>
                <a:noFill/>
              </a:ln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00496" y="1137843"/>
            <a:ext cx="5000660" cy="346248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just" rtl="1" eaLnBrk="0" hangingPunct="0">
              <a:lnSpc>
                <a:spcPct val="150000"/>
              </a:lnSpc>
            </a:pPr>
            <a:r>
              <a:rPr lang="ar-D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Times New Roman" pitchFamily="18" charset="0"/>
                <a:cs typeface="Arial" pitchFamily="34" charset="0"/>
              </a:rPr>
              <a:t>يمكن للطلبة الجدد </a:t>
            </a:r>
            <a:r>
              <a:rPr lang="ar-DZ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Times New Roman" pitchFamily="18" charset="0"/>
                <a:cs typeface="Arial" pitchFamily="34" charset="0"/>
              </a:rPr>
              <a:t>الإلتحاق</a:t>
            </a:r>
            <a:r>
              <a:rPr lang="ar-D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Times New Roman" pitchFamily="18" charset="0"/>
                <a:cs typeface="Arial" pitchFamily="34" charset="0"/>
              </a:rPr>
              <a:t> بمؤسسات التعليم العالي التالية :</a:t>
            </a:r>
          </a:p>
          <a:p>
            <a:pPr lvl="0" algn="just" rtl="1" eaLnBrk="0" hangingPunct="0">
              <a:lnSpc>
                <a:spcPct val="150000"/>
              </a:lnSpc>
              <a:buFont typeface="Courier New" pitchFamily="49" charset="0"/>
              <a:buChar char="o"/>
            </a:pPr>
            <a:r>
              <a:rPr lang="ar-D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cs typeface="Arial" pitchFamily="34" charset="0"/>
              </a:rPr>
              <a:t> الجامعات التي تضمن تكوينات في :</a:t>
            </a:r>
          </a:p>
          <a:p>
            <a:pPr lvl="0" algn="just" rtl="1" eaLnBrk="0" hangingPunct="0">
              <a:lnSpc>
                <a:spcPct val="150000"/>
              </a:lnSpc>
            </a:pPr>
            <a:endParaRPr lang="ar-DZ" sz="23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lvl="0" algn="just" rtl="1" eaLnBrk="0" hangingPunct="0">
              <a:lnSpc>
                <a:spcPct val="150000"/>
              </a:lnSpc>
            </a:pPr>
            <a:r>
              <a:rPr lang="ar-DZ" sz="23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cs typeface="Arial" pitchFamily="34" charset="0"/>
              </a:rPr>
              <a:t>	</a:t>
            </a:r>
          </a:p>
          <a:p>
            <a:pPr lvl="0" algn="just" rtl="1" eaLnBrk="0" hangingPunct="0">
              <a:lnSpc>
                <a:spcPct val="150000"/>
              </a:lnSpc>
            </a:pPr>
            <a:endParaRPr lang="ar-DZ" sz="23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lvl="0" algn="just" rtl="1" eaLnBrk="0" hangingPunct="0">
              <a:lnSpc>
                <a:spcPct val="150000"/>
              </a:lnSpc>
            </a:pPr>
            <a:endParaRPr lang="ar-DZ" sz="23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lvl="0" algn="just" rtl="1" eaLnBrk="0" hangingPunct="0">
              <a:lnSpc>
                <a:spcPct val="150000"/>
              </a:lnSpc>
            </a:pPr>
            <a:endParaRPr lang="ar-DZ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cs typeface="Arial" pitchFamily="34" charset="0"/>
            </a:endParaRPr>
          </a:p>
        </p:txBody>
      </p:sp>
      <p:cxnSp>
        <p:nvCxnSpPr>
          <p:cNvPr id="6" name="Connecteur droit 5"/>
          <p:cNvCxnSpPr/>
          <p:nvPr/>
        </p:nvCxnSpPr>
        <p:spPr>
          <a:xfrm>
            <a:off x="0" y="1102980"/>
            <a:ext cx="9144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5302" y="6092968"/>
            <a:ext cx="2725737" cy="778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67466" y="6164406"/>
            <a:ext cx="2476500" cy="68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4643438" y="2078726"/>
          <a:ext cx="4214842" cy="26710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283"/>
                <a:gridCol w="2043559"/>
              </a:tblGrid>
              <a:tr h="36082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140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بكالوريا + 03 سنوات</a:t>
                      </a:r>
                      <a:endParaRPr lang="fr-FR" sz="1400" dirty="0" smtClean="0"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40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ليسانس</a:t>
                      </a:r>
                      <a:endParaRPr lang="fr-FR" sz="1400" dirty="0"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</a:tr>
              <a:tr h="385038">
                <a:tc>
                  <a:txBody>
                    <a:bodyPr/>
                    <a:lstStyle/>
                    <a:p>
                      <a:pPr algn="ctr"/>
                      <a:r>
                        <a:rPr lang="ar-DZ" sz="140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بكالوريا + 05 سنوات</a:t>
                      </a:r>
                      <a:endParaRPr lang="fr-FR" sz="1400" dirty="0"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40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ماستر ذو</a:t>
                      </a:r>
                      <a:r>
                        <a:rPr lang="ar-DZ" sz="1400" baseline="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 مسار مدمج لليسانس</a:t>
                      </a:r>
                      <a:endParaRPr lang="fr-FR" sz="1400" dirty="0"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</a:tr>
              <a:tr h="38503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1400" dirty="0" err="1" smtClean="0">
                          <a:latin typeface="Microsoft Sans Serif" pitchFamily="34" charset="0"/>
                          <a:cs typeface="Microsoft Sans Serif" pitchFamily="34" charset="0"/>
                        </a:rPr>
                        <a:t>بكالوريا</a:t>
                      </a:r>
                      <a:r>
                        <a:rPr lang="ar-DZ" sz="140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 + 05 سنوات</a:t>
                      </a:r>
                      <a:endParaRPr lang="fr-FR" sz="1400" dirty="0" smtClean="0"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40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هندسة</a:t>
                      </a:r>
                      <a:endParaRPr lang="fr-FR" sz="1400" dirty="0"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</a:tr>
              <a:tr h="385038">
                <a:tc>
                  <a:txBody>
                    <a:bodyPr/>
                    <a:lstStyle/>
                    <a:p>
                      <a:pPr algn="ctr"/>
                      <a:r>
                        <a:rPr lang="ar-DZ" sz="140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بكالوريا + 07 سنوات</a:t>
                      </a:r>
                      <a:endParaRPr lang="fr-FR" sz="1400" dirty="0"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40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طب</a:t>
                      </a:r>
                      <a:endParaRPr lang="fr-FR" sz="1400" dirty="0"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</a:tr>
              <a:tr h="385038">
                <a:tc>
                  <a:txBody>
                    <a:bodyPr/>
                    <a:lstStyle/>
                    <a:p>
                      <a:pPr algn="ctr"/>
                      <a:r>
                        <a:rPr lang="ar-DZ" sz="140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بكالوريا</a:t>
                      </a:r>
                      <a:r>
                        <a:rPr lang="ar-DZ" sz="1400" baseline="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 + 06 سنوات</a:t>
                      </a:r>
                      <a:endParaRPr lang="fr-FR" sz="1400" dirty="0"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40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طب أسنان ، صيدلة</a:t>
                      </a:r>
                      <a:endParaRPr lang="fr-FR" sz="1400" dirty="0"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</a:tr>
              <a:tr h="385038">
                <a:tc>
                  <a:txBody>
                    <a:bodyPr/>
                    <a:lstStyle/>
                    <a:p>
                      <a:pPr algn="ctr"/>
                      <a:r>
                        <a:rPr lang="ar-DZ" sz="140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بكالوريا + 05 سنوات</a:t>
                      </a:r>
                      <a:endParaRPr lang="fr-FR" sz="1400" dirty="0"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40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علوم البيطرة</a:t>
                      </a:r>
                      <a:endParaRPr lang="fr-FR" sz="1400" dirty="0"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</a:tr>
              <a:tr h="385038">
                <a:tc>
                  <a:txBody>
                    <a:bodyPr/>
                    <a:lstStyle/>
                    <a:p>
                      <a:pPr algn="ctr"/>
                      <a:r>
                        <a:rPr lang="ar-DZ" sz="140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بكالوريا + 05 سنوات</a:t>
                      </a:r>
                      <a:endParaRPr lang="fr-FR" sz="1400" dirty="0"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40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هندسة معمارية</a:t>
                      </a:r>
                      <a:endParaRPr lang="fr-FR" sz="1400" dirty="0"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4619054" y="4779656"/>
            <a:ext cx="4429156" cy="175432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just" rtl="1" eaLnBrk="0" hangingPunct="0">
              <a:lnSpc>
                <a:spcPct val="150000"/>
              </a:lnSpc>
              <a:buFont typeface="Courier New" pitchFamily="49" charset="0"/>
              <a:buChar char="o"/>
            </a:pPr>
            <a:r>
              <a:rPr lang="ar-D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cs typeface="Arial" pitchFamily="34" charset="0"/>
              </a:rPr>
              <a:t> المراكز الجامعية التي تضمن تكوينات في :</a:t>
            </a:r>
          </a:p>
          <a:p>
            <a:pPr lvl="0" algn="just" rtl="1" eaLnBrk="0" hangingPunct="0">
              <a:lnSpc>
                <a:spcPct val="150000"/>
              </a:lnSpc>
              <a:buFont typeface="Courier New" pitchFamily="49" charset="0"/>
              <a:buChar char="o"/>
            </a:pPr>
            <a:endParaRPr lang="ar-DZ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lvl="0" algn="just" rtl="1" eaLnBrk="0" hangingPunct="0">
              <a:lnSpc>
                <a:spcPct val="150000"/>
              </a:lnSpc>
              <a:buFont typeface="Courier New" pitchFamily="49" charset="0"/>
              <a:buChar char="o"/>
            </a:pPr>
            <a:endParaRPr lang="ar-DZ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lvl="0" algn="just" rtl="1" eaLnBrk="0" hangingPunct="0">
              <a:lnSpc>
                <a:spcPct val="150000"/>
              </a:lnSpc>
              <a:buFont typeface="Courier New" pitchFamily="49" charset="0"/>
              <a:buChar char="o"/>
            </a:pPr>
            <a:endParaRPr lang="fr-FR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14282" y="4061826"/>
            <a:ext cx="4143404" cy="2308324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just" rtl="1" eaLnBrk="0" hangingPunct="0">
              <a:buFont typeface="Courier New" pitchFamily="49" charset="0"/>
              <a:buChar char="o"/>
            </a:pPr>
            <a:r>
              <a:rPr lang="ar-D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cs typeface="Arial" pitchFamily="34" charset="0"/>
              </a:rPr>
              <a:t> المدارس العليا التي يتوزع التكوين فيها لخمس سنوات :</a:t>
            </a:r>
          </a:p>
          <a:p>
            <a:pPr lvl="0" algn="just" rtl="1" eaLnBrk="0" hangingPunct="0">
              <a:lnSpc>
                <a:spcPct val="150000"/>
              </a:lnSpc>
              <a:buFont typeface="Courier New" pitchFamily="49" charset="0"/>
              <a:buChar char="o"/>
            </a:pPr>
            <a:endParaRPr lang="ar-DZ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lvl="0" algn="just" rtl="1" eaLnBrk="0" hangingPunct="0">
              <a:lnSpc>
                <a:spcPct val="150000"/>
              </a:lnSpc>
              <a:buFont typeface="Courier New" pitchFamily="49" charset="0"/>
              <a:buChar char="o"/>
            </a:pPr>
            <a:endParaRPr lang="ar-DZ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lvl="0" algn="just" rtl="1" eaLnBrk="0" hangingPunct="0"/>
            <a:r>
              <a:rPr lang="ar-D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cs typeface="Arial" pitchFamily="34" charset="0"/>
              </a:rPr>
              <a:t>بعد النجاح في السنتين للتكوين القاعدي ، يشترط </a:t>
            </a:r>
            <a:r>
              <a:rPr lang="ar-DZ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cs typeface="Arial" pitchFamily="34" charset="0"/>
              </a:rPr>
              <a:t>للإلتحاق</a:t>
            </a:r>
            <a:r>
              <a:rPr lang="ar-D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cs typeface="Arial" pitchFamily="34" charset="0"/>
              </a:rPr>
              <a:t> بالطور الثاني النجاح في مسابقة وطنية منظمة من قبل المؤسسة للإلتحاق بالتخصص .</a:t>
            </a:r>
            <a:endParaRPr lang="fr-FR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cs typeface="Arial" pitchFamily="34" charset="0"/>
            </a:endParaRPr>
          </a:p>
        </p:txBody>
      </p:sp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142844" y="4775650"/>
          <a:ext cx="4143404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3404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ar-DZ" sz="140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سنتين تكوين قاعدي ( الطور الأول للمدرسة العليا )</a:t>
                      </a:r>
                      <a:endParaRPr lang="fr-FR" sz="1400" dirty="0"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140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ثلاث سنوات تخصص ( الطور الثاني للمدرسة العليا )</a:t>
                      </a:r>
                      <a:endParaRPr lang="fr-FR" sz="1400" dirty="0" smtClean="0"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214282" y="1580095"/>
            <a:ext cx="4143404" cy="2446824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just" rtl="1" eaLnBrk="0" hangingPunct="0">
              <a:lnSpc>
                <a:spcPct val="150000"/>
              </a:lnSpc>
              <a:buFont typeface="Courier New" pitchFamily="49" charset="0"/>
              <a:buChar char="o"/>
            </a:pPr>
            <a:r>
              <a:rPr lang="ar-D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cs typeface="Arial" pitchFamily="34" charset="0"/>
              </a:rPr>
              <a:t> المدارس العليا للأساتذة :</a:t>
            </a:r>
          </a:p>
          <a:p>
            <a:pPr lvl="0" algn="just" rtl="1" eaLnBrk="0" hangingPunct="0">
              <a:lnSpc>
                <a:spcPct val="150000"/>
              </a:lnSpc>
              <a:buFont typeface="Courier New" pitchFamily="49" charset="0"/>
              <a:buChar char="o"/>
            </a:pPr>
            <a:endParaRPr lang="ar-DZ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lvl="0" algn="just" rtl="1" eaLnBrk="0" hangingPunct="0">
              <a:lnSpc>
                <a:spcPct val="150000"/>
              </a:lnSpc>
              <a:buFont typeface="Courier New" pitchFamily="49" charset="0"/>
              <a:buChar char="o"/>
            </a:pPr>
            <a:endParaRPr lang="ar-DZ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lvl="0" algn="just" rtl="1" eaLnBrk="0" hangingPunct="0">
              <a:lnSpc>
                <a:spcPct val="150000"/>
              </a:lnSpc>
            </a:pPr>
            <a:endParaRPr lang="ar-DZ" sz="1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lvl="0" algn="just" rtl="1" eaLnBrk="0" hangingPunct="0"/>
            <a:r>
              <a:rPr lang="ar-D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cs typeface="Arial" pitchFamily="34" charset="0"/>
              </a:rPr>
              <a:t>يخضع التسجيل النهائي في المدارس العليا </a:t>
            </a:r>
            <a:r>
              <a:rPr lang="ar-DZ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cs typeface="Arial" pitchFamily="34" charset="0"/>
              </a:rPr>
              <a:t>للاساتذة</a:t>
            </a:r>
            <a:r>
              <a:rPr lang="ar-D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cs typeface="Arial" pitchFamily="34" charset="0"/>
              </a:rPr>
              <a:t> لشرط السن المحدد </a:t>
            </a:r>
            <a:r>
              <a:rPr lang="ar-DZ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cs typeface="Arial" pitchFamily="34" charset="0"/>
              </a:rPr>
              <a:t>ب</a:t>
            </a:r>
            <a:r>
              <a:rPr lang="ar-D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cs typeface="Arial" pitchFamily="34" charset="0"/>
              </a:rPr>
              <a:t> 24 سنة على </a:t>
            </a:r>
            <a:r>
              <a:rPr lang="ar-DZ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cs typeface="Arial" pitchFamily="34" charset="0"/>
              </a:rPr>
              <a:t>الاكثر</a:t>
            </a:r>
            <a:r>
              <a:rPr lang="ar-D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cs typeface="Arial" pitchFamily="34" charset="0"/>
              </a:rPr>
              <a:t> عند 31/12/2026 </a:t>
            </a:r>
            <a:r>
              <a:rPr lang="ar-DZ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cs typeface="Arial" pitchFamily="34" charset="0"/>
              </a:rPr>
              <a:t>و</a:t>
            </a:r>
            <a:r>
              <a:rPr lang="ar-D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cs typeface="Arial" pitchFamily="34" charset="0"/>
              </a:rPr>
              <a:t> كذلك لنتيجة المقابلة الشفوية</a:t>
            </a:r>
            <a:endParaRPr lang="fr-FR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cs typeface="Arial" pitchFamily="34" charset="0"/>
            </a:endParaRPr>
          </a:p>
        </p:txBody>
      </p:sp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142844" y="2103112"/>
          <a:ext cx="4143404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3404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ar-DZ" sz="140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أستاذ التعليم </a:t>
                      </a:r>
                      <a:r>
                        <a:rPr lang="ar-DZ" sz="1400" dirty="0" err="1" smtClean="0">
                          <a:latin typeface="Microsoft Sans Serif" pitchFamily="34" charset="0"/>
                          <a:cs typeface="Microsoft Sans Serif" pitchFamily="34" charset="0"/>
                        </a:rPr>
                        <a:t>الإبتدائي</a:t>
                      </a:r>
                      <a:endParaRPr lang="fr-FR" sz="1400" dirty="0"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140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أستاذ التعليم المتوسط</a:t>
                      </a:r>
                      <a:endParaRPr lang="fr-FR" sz="1400" dirty="0" smtClean="0"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140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أستاذ التعليم الثانوي</a:t>
                      </a:r>
                      <a:endParaRPr lang="fr-FR" sz="1400" dirty="0" smtClean="0"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E7A2250-5646-4542-9B1B-7C1C636989B5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5305630"/>
            <a:ext cx="4357718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7" name="Groupe 16"/>
          <p:cNvGrpSpPr/>
          <p:nvPr/>
        </p:nvGrpSpPr>
        <p:grpSpPr>
          <a:xfrm>
            <a:off x="280416" y="104562"/>
            <a:ext cx="8572528" cy="928694"/>
            <a:chOff x="0" y="214290"/>
            <a:chExt cx="8572528" cy="928694"/>
          </a:xfrm>
        </p:grpSpPr>
        <p:sp>
          <p:nvSpPr>
            <p:cNvPr id="18" name="Rectangle 17"/>
            <p:cNvSpPr/>
            <p:nvPr/>
          </p:nvSpPr>
          <p:spPr>
            <a:xfrm>
              <a:off x="0" y="285728"/>
              <a:ext cx="7929586" cy="70788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DZ" sz="4000" b="1" dirty="0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التسجيل الأولي </a:t>
              </a:r>
              <a:r>
                <a:rPr lang="ar-DZ" sz="4000" b="1" dirty="0" err="1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و</a:t>
              </a:r>
              <a:r>
                <a:rPr lang="ar-DZ" sz="4000" b="1" dirty="0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 التوجيه</a:t>
              </a:r>
              <a:endParaRPr lang="fr-FR" sz="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raditional Naskh" pitchFamily="2" charset="-78"/>
                <a:ea typeface="Traditional Naskh" pitchFamily="2" charset="-78"/>
                <a:cs typeface="Traditional Naskh" pitchFamily="2" charset="-78"/>
              </a:endParaRPr>
            </a:p>
          </p:txBody>
        </p:sp>
        <p:sp>
          <p:nvSpPr>
            <p:cNvPr id="19" name="Larme 18"/>
            <p:cNvSpPr/>
            <p:nvPr/>
          </p:nvSpPr>
          <p:spPr>
            <a:xfrm>
              <a:off x="7572396" y="214290"/>
              <a:ext cx="1000132" cy="928694"/>
            </a:xfrm>
            <a:prstGeom prst="teardrop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DZ" sz="4400" b="1" dirty="0" smtClean="0"/>
                <a:t>3</a:t>
              </a:r>
              <a:endParaRPr lang="fr-FR" sz="4400" b="1" dirty="0"/>
            </a:p>
          </p:txBody>
        </p:sp>
      </p:grp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0" y="1102980"/>
            <a:ext cx="9144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5302" y="6092968"/>
            <a:ext cx="2725737" cy="778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67466" y="6164406"/>
            <a:ext cx="2476500" cy="68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E7A2250-5646-4542-9B1B-7C1C636989B5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grpSp>
        <p:nvGrpSpPr>
          <p:cNvPr id="11" name="Groupe 10"/>
          <p:cNvGrpSpPr/>
          <p:nvPr/>
        </p:nvGrpSpPr>
        <p:grpSpPr>
          <a:xfrm>
            <a:off x="231648" y="202098"/>
            <a:ext cx="8572528" cy="928694"/>
            <a:chOff x="0" y="214290"/>
            <a:chExt cx="8572528" cy="928694"/>
          </a:xfrm>
        </p:grpSpPr>
        <p:sp>
          <p:nvSpPr>
            <p:cNvPr id="12" name="Rectangle 11"/>
            <p:cNvSpPr/>
            <p:nvPr/>
          </p:nvSpPr>
          <p:spPr>
            <a:xfrm>
              <a:off x="0" y="285728"/>
              <a:ext cx="7929586" cy="70788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DZ" sz="4000" b="1" dirty="0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التسجيل الأولي </a:t>
              </a:r>
              <a:r>
                <a:rPr lang="ar-DZ" sz="4000" b="1" dirty="0" err="1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و</a:t>
              </a:r>
              <a:r>
                <a:rPr lang="ar-DZ" sz="4000" b="1" dirty="0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 التوجيه</a:t>
              </a:r>
              <a:endParaRPr lang="fr-FR" sz="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raditional Naskh" pitchFamily="2" charset="-78"/>
                <a:ea typeface="Traditional Naskh" pitchFamily="2" charset="-78"/>
                <a:cs typeface="Traditional Naskh" pitchFamily="2" charset="-78"/>
              </a:endParaRPr>
            </a:p>
          </p:txBody>
        </p:sp>
        <p:sp>
          <p:nvSpPr>
            <p:cNvPr id="13" name="Larme 12"/>
            <p:cNvSpPr/>
            <p:nvPr/>
          </p:nvSpPr>
          <p:spPr>
            <a:xfrm>
              <a:off x="7572396" y="214290"/>
              <a:ext cx="1000132" cy="928694"/>
            </a:xfrm>
            <a:prstGeom prst="teardrop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DZ" sz="4400" b="1" dirty="0" smtClean="0"/>
                <a:t>3</a:t>
              </a:r>
              <a:endParaRPr lang="fr-FR" sz="4400" b="1" dirty="0"/>
            </a:p>
          </p:txBody>
        </p:sp>
      </p:grpSp>
      <p:graphicFrame>
        <p:nvGraphicFramePr>
          <p:cNvPr id="16" name="Diagramme 15"/>
          <p:cNvGraphicFramePr/>
          <p:nvPr/>
        </p:nvGraphicFramePr>
        <p:xfrm>
          <a:off x="571472" y="1857364"/>
          <a:ext cx="778671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0" y="1042020"/>
            <a:ext cx="9144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5302" y="6044200"/>
            <a:ext cx="2725737" cy="778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67466" y="6115638"/>
            <a:ext cx="2476500" cy="68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E7A2250-5646-4542-9B1B-7C1C636989B5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grpSp>
        <p:nvGrpSpPr>
          <p:cNvPr id="11" name="Groupe 10"/>
          <p:cNvGrpSpPr/>
          <p:nvPr/>
        </p:nvGrpSpPr>
        <p:grpSpPr>
          <a:xfrm>
            <a:off x="231648" y="80178"/>
            <a:ext cx="8572528" cy="928694"/>
            <a:chOff x="0" y="214290"/>
            <a:chExt cx="8572528" cy="928694"/>
          </a:xfrm>
        </p:grpSpPr>
        <p:sp>
          <p:nvSpPr>
            <p:cNvPr id="12" name="Rectangle 11"/>
            <p:cNvSpPr/>
            <p:nvPr/>
          </p:nvSpPr>
          <p:spPr>
            <a:xfrm>
              <a:off x="0" y="285728"/>
              <a:ext cx="7929586" cy="70788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DZ" sz="4000" b="1" dirty="0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التسجيل الأولي </a:t>
              </a:r>
              <a:r>
                <a:rPr lang="ar-DZ" sz="4000" b="1" dirty="0" err="1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و</a:t>
              </a:r>
              <a:r>
                <a:rPr lang="ar-DZ" sz="4000" b="1" dirty="0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Traditional Naskh" pitchFamily="2" charset="-78"/>
                  <a:ea typeface="Traditional Naskh" pitchFamily="2" charset="-78"/>
                  <a:cs typeface="Traditional Naskh" pitchFamily="2" charset="-78"/>
                </a:rPr>
                <a:t> التوجيه</a:t>
              </a:r>
              <a:endParaRPr lang="fr-FR" sz="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raditional Naskh" pitchFamily="2" charset="-78"/>
                <a:ea typeface="Traditional Naskh" pitchFamily="2" charset="-78"/>
                <a:cs typeface="Traditional Naskh" pitchFamily="2" charset="-78"/>
              </a:endParaRPr>
            </a:p>
          </p:txBody>
        </p:sp>
        <p:sp>
          <p:nvSpPr>
            <p:cNvPr id="13" name="Larme 12"/>
            <p:cNvSpPr/>
            <p:nvPr/>
          </p:nvSpPr>
          <p:spPr>
            <a:xfrm>
              <a:off x="7572396" y="214290"/>
              <a:ext cx="1000132" cy="928694"/>
            </a:xfrm>
            <a:prstGeom prst="teardrop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DZ" sz="4400" b="1" dirty="0" smtClean="0"/>
                <a:t>3</a:t>
              </a:r>
              <a:endParaRPr lang="fr-FR" sz="4400" b="1" dirty="0"/>
            </a:p>
          </p:txBody>
        </p:sp>
      </p:grpSp>
      <p:graphicFrame>
        <p:nvGraphicFramePr>
          <p:cNvPr id="14" name="Diagramme 13"/>
          <p:cNvGraphicFramePr/>
          <p:nvPr/>
        </p:nvGraphicFramePr>
        <p:xfrm>
          <a:off x="500034" y="1785926"/>
          <a:ext cx="816770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F030TGp">
  <a:themeElements>
    <a:clrScheme name="1_021TGp_bizmedical_light 3">
      <a:dk1>
        <a:srgbClr val="000066"/>
      </a:dk1>
      <a:lt1>
        <a:srgbClr val="FFFFFF"/>
      </a:lt1>
      <a:dk2>
        <a:srgbClr val="1C74CC"/>
      </a:dk2>
      <a:lt2>
        <a:srgbClr val="B2B2B2"/>
      </a:lt2>
      <a:accent1>
        <a:srgbClr val="A2CCFA"/>
      </a:accent1>
      <a:accent2>
        <a:srgbClr val="E26052"/>
      </a:accent2>
      <a:accent3>
        <a:srgbClr val="FFFFFF"/>
      </a:accent3>
      <a:accent4>
        <a:srgbClr val="000056"/>
      </a:accent4>
      <a:accent5>
        <a:srgbClr val="CEE2FC"/>
      </a:accent5>
      <a:accent6>
        <a:srgbClr val="CD5649"/>
      </a:accent6>
      <a:hlink>
        <a:srgbClr val="3FA3DB"/>
      </a:hlink>
      <a:folHlink>
        <a:srgbClr val="2C98A0"/>
      </a:folHlink>
    </a:clrScheme>
    <a:fontScheme name="1_021TGp_bizmedical_light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  <a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a:style>
    </a:spDef>
    <a:lnDef>
      <a:spPr bwMode="auto">
        <a:ln>
          <a:headEnd type="none" w="med" len="med"/>
          <a:tailEnd type="arrow"/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>
    <a:extraClrScheme>
      <a:clrScheme name="1_021TGp_bizmedical_light 1">
        <a:dk1>
          <a:srgbClr val="000066"/>
        </a:dk1>
        <a:lt1>
          <a:srgbClr val="FFFFFF"/>
        </a:lt1>
        <a:dk2>
          <a:srgbClr val="1EA491"/>
        </a:dk2>
        <a:lt2>
          <a:srgbClr val="B2B2B2"/>
        </a:lt2>
        <a:accent1>
          <a:srgbClr val="A3D5A8"/>
        </a:accent1>
        <a:accent2>
          <a:srgbClr val="99CC00"/>
        </a:accent2>
        <a:accent3>
          <a:srgbClr val="FFFFFF"/>
        </a:accent3>
        <a:accent4>
          <a:srgbClr val="000056"/>
        </a:accent4>
        <a:accent5>
          <a:srgbClr val="CEE7D1"/>
        </a:accent5>
        <a:accent6>
          <a:srgbClr val="8AB900"/>
        </a:accent6>
        <a:hlink>
          <a:srgbClr val="6CAE87"/>
        </a:hlink>
        <a:folHlink>
          <a:srgbClr val="386B2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021TGp_bizmedical_light 2">
        <a:dk1>
          <a:srgbClr val="000066"/>
        </a:dk1>
        <a:lt1>
          <a:srgbClr val="FFFFFF"/>
        </a:lt1>
        <a:dk2>
          <a:srgbClr val="1074A6"/>
        </a:dk2>
        <a:lt2>
          <a:srgbClr val="B2B2B2"/>
        </a:lt2>
        <a:accent1>
          <a:srgbClr val="96DAF2"/>
        </a:accent1>
        <a:accent2>
          <a:srgbClr val="D98E5B"/>
        </a:accent2>
        <a:accent3>
          <a:srgbClr val="FFFFFF"/>
        </a:accent3>
        <a:accent4>
          <a:srgbClr val="000056"/>
        </a:accent4>
        <a:accent5>
          <a:srgbClr val="C9EAF7"/>
        </a:accent5>
        <a:accent6>
          <a:srgbClr val="C48052"/>
        </a:accent6>
        <a:hlink>
          <a:srgbClr val="6847D3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021TGp_bizmedical_light 3">
        <a:dk1>
          <a:srgbClr val="000066"/>
        </a:dk1>
        <a:lt1>
          <a:srgbClr val="FFFFFF"/>
        </a:lt1>
        <a:dk2>
          <a:srgbClr val="1C74CC"/>
        </a:dk2>
        <a:lt2>
          <a:srgbClr val="B2B2B2"/>
        </a:lt2>
        <a:accent1>
          <a:srgbClr val="A2CCFA"/>
        </a:accent1>
        <a:accent2>
          <a:srgbClr val="E26052"/>
        </a:accent2>
        <a:accent3>
          <a:srgbClr val="FFFFFF"/>
        </a:accent3>
        <a:accent4>
          <a:srgbClr val="000056"/>
        </a:accent4>
        <a:accent5>
          <a:srgbClr val="CEE2FC"/>
        </a:accent5>
        <a:accent6>
          <a:srgbClr val="CD5649"/>
        </a:accent6>
        <a:hlink>
          <a:srgbClr val="3FA3DB"/>
        </a:hlink>
        <a:folHlink>
          <a:srgbClr val="2C98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édian">
  <a:themeElements>
    <a:clrScheme name="Mé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Médian">
  <a:themeElements>
    <a:clrScheme name="Mé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F030TGp</Template>
  <TotalTime>11868</TotalTime>
  <Words>1360</Words>
  <Application>Microsoft Office PowerPoint</Application>
  <PresentationFormat>Affichage à l'écran (4:3)</PresentationFormat>
  <Paragraphs>200</Paragraphs>
  <Slides>22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22</vt:i4>
      </vt:variant>
    </vt:vector>
  </HeadingPairs>
  <TitlesOfParts>
    <vt:vector size="25" baseType="lpstr">
      <vt:lpstr>F030TGp</vt:lpstr>
      <vt:lpstr>Médian</vt:lpstr>
      <vt:lpstr>1_Médian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</vt:vector>
  </TitlesOfParts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.</dc:creator>
  <cp:lastModifiedBy>Nasma</cp:lastModifiedBy>
  <cp:revision>996</cp:revision>
  <dcterms:created xsi:type="dcterms:W3CDTF">2007-12-28T17:51:28Z</dcterms:created>
  <dcterms:modified xsi:type="dcterms:W3CDTF">2026-06-07T14:43:19Z</dcterms:modified>
</cp:coreProperties>
</file>