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6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99D61-EB09-4461-8D1E-56D950E82A0C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AE344-5FBF-4459-ADC6-EC38F62F9D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98452-C819-437E-991D-253BC45CA0D6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56C8B-D6C6-4CFC-BFAE-E0F9C578C45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56C8B-D6C6-4CFC-BFAE-E0F9C578C45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428736"/>
            <a:ext cx="1000100" cy="857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18773698">
            <a:off x="-25268" y="4473557"/>
            <a:ext cx="909069" cy="9124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2928934"/>
            <a:ext cx="928662" cy="10715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929306"/>
            <a:ext cx="928662" cy="9286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3B8B1-E145-4D1B-9C0B-41102287179B}" type="datetimeFigureOut">
              <a:rPr lang="fr-FR" smtClean="0"/>
              <a:pPr/>
              <a:t>23/04/2023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037F-BC29-4D9C-874D-6F71A2A5FEC3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1428736"/>
            <a:ext cx="1000100" cy="857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rot="18773698">
            <a:off x="-25268" y="4473557"/>
            <a:ext cx="909069" cy="9124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2928934"/>
            <a:ext cx="928662" cy="10715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0" y="5929306"/>
            <a:ext cx="928662" cy="9286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428728" y="3071810"/>
            <a:ext cx="7054075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Titre</a:t>
            </a:r>
            <a:r>
              <a:rPr lang="fr-FR" sz="3000" dirty="0" smtClean="0">
                <a:latin typeface="Times New Roman" pitchFamily="18" charset="0"/>
                <a:cs typeface="Times New Roman" pitchFamily="18" charset="0"/>
              </a:rPr>
              <a:t> :  Time New Roman , Centre , 30 pts </a:t>
            </a:r>
            <a:endParaRPr lang="fr-F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00298" y="6000768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Noms des auteurs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: auteur principal gras, time New Roman , 16 pts</a:t>
            </a:r>
          </a:p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affiliation-Coordonnée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(16 pts)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u="sng" dirty="0" smtClean="0">
                <a:latin typeface="Times New Roman" pitchFamily="18" charset="0"/>
                <a:cs typeface="Times New Roman" pitchFamily="18" charset="0"/>
              </a:rPr>
              <a:t>Présentation </a:t>
            </a:r>
            <a:r>
              <a:rPr lang="fr-FR" sz="2400" u="sng" dirty="0" err="1" smtClean="0">
                <a:latin typeface="Times New Roman" pitchFamily="18" charset="0"/>
                <a:cs typeface="Times New Roman" pitchFamily="18" charset="0"/>
              </a:rPr>
              <a:t>ppt</a:t>
            </a:r>
            <a:endParaRPr lang="fr-FR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4414" y="1600200"/>
            <a:ext cx="7472386" cy="4525963"/>
          </a:xfrm>
        </p:spPr>
        <p:txBody>
          <a:bodyPr>
            <a:normAutofit/>
          </a:bodyPr>
          <a:lstStyle/>
          <a:p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(Brève présentation de la problématique et des objectifs; 1 à 2 slides)</a:t>
            </a:r>
          </a:p>
          <a:p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Méthodologie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(matériels , méthodes utilisées;  4 à 6 à  slides)</a:t>
            </a: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Résultats et discussions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(ou séparément; 4 à 6  slides)</a:t>
            </a: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Conclusions et perspectives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( 1 à 2 slides)</a:t>
            </a: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présentation orale doit comporter </a:t>
            </a:r>
            <a:r>
              <a:rPr lang="fr-FR" sz="1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entre 10-16 </a:t>
            </a:r>
            <a:r>
              <a:rPr lang="fr-F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slides max.  </a:t>
            </a:r>
            <a:endParaRPr lang="fr-FR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93</Words>
  <Application>Microsoft Office PowerPoint</Application>
  <PresentationFormat>Affichage à l'écran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Présentation ppt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MICRO</dc:creator>
  <cp:lastModifiedBy>MICRO</cp:lastModifiedBy>
  <cp:revision>18</cp:revision>
  <dcterms:created xsi:type="dcterms:W3CDTF">2020-02-14T11:57:01Z</dcterms:created>
  <dcterms:modified xsi:type="dcterms:W3CDTF">2023-04-23T14:33:17Z</dcterms:modified>
</cp:coreProperties>
</file>