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8964613" cy="10801350"/>
  <p:notesSz cx="6858000" cy="9144000"/>
  <p:defaultTextStyle>
    <a:defPPr>
      <a:defRPr lang="fr-FR"/>
    </a:defPPr>
    <a:lvl1pPr marL="0" algn="l" defTabSz="84143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20715" algn="l" defTabSz="84143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41431" algn="l" defTabSz="84143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62146" algn="l" defTabSz="84143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682862" algn="l" defTabSz="84143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03577" algn="l" defTabSz="84143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24293" algn="l" defTabSz="84143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2945008" algn="l" defTabSz="84143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365724" algn="l" defTabSz="84143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00000"/>
    <a:srgbClr val="660033"/>
    <a:srgbClr val="66FFFF"/>
    <a:srgbClr val="008000"/>
    <a:srgbClr val="993300"/>
    <a:srgbClr val="FFC000"/>
    <a:srgbClr val="0033CC"/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769" autoAdjust="0"/>
    <p:restoredTop sz="94660"/>
  </p:normalViewPr>
  <p:slideViewPr>
    <p:cSldViewPr>
      <p:cViewPr>
        <p:scale>
          <a:sx n="71" d="100"/>
          <a:sy n="71" d="100"/>
        </p:scale>
        <p:origin x="-1254" y="-72"/>
      </p:cViewPr>
      <p:guideLst>
        <p:guide orient="horz" pos="3403"/>
        <p:guide pos="282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6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1FFD04-49DE-4762-9BEC-F9572447EEAB}" type="datetimeFigureOut">
              <a:rPr lang="fr-FR" smtClean="0"/>
              <a:pPr/>
              <a:t>23/04/2023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685800"/>
            <a:ext cx="28448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EEE2AA-855C-4A78-9B62-0CCF899ED4A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84143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0715" algn="l" defTabSz="84143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41431" algn="l" defTabSz="84143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62146" algn="l" defTabSz="84143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82862" algn="l" defTabSz="84143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03577" algn="l" defTabSz="84143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24293" algn="l" defTabSz="84143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45008" algn="l" defTabSz="84143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65724" algn="l" defTabSz="84143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006600" y="685800"/>
            <a:ext cx="28448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EE2AA-855C-4A78-9B62-0CCF899ED4A9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72347" y="3355421"/>
            <a:ext cx="7619921" cy="231528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44693" y="6120765"/>
            <a:ext cx="6275229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0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1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2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2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03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24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45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65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48D6-DDF5-4B65-8C4C-A1F18264786B}" type="datetimeFigureOut">
              <a:rPr lang="fr-FR" smtClean="0"/>
              <a:pPr/>
              <a:t>23/04/2023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30DE-1CA7-40CC-B454-0C663F4FFE7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48D6-DDF5-4B65-8C4C-A1F18264786B}" type="datetimeFigureOut">
              <a:rPr lang="fr-FR" smtClean="0"/>
              <a:pPr/>
              <a:t>23/04/2023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30DE-1CA7-40CC-B454-0C663F4FFE7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99344" y="432556"/>
            <a:ext cx="2017038" cy="9216151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48230" y="432556"/>
            <a:ext cx="5901704" cy="9216151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48D6-DDF5-4B65-8C4C-A1F18264786B}" type="datetimeFigureOut">
              <a:rPr lang="fr-FR" smtClean="0"/>
              <a:pPr/>
              <a:t>23/04/2023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30DE-1CA7-40CC-B454-0C663F4FFE7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48D6-DDF5-4B65-8C4C-A1F18264786B}" type="datetimeFigureOut">
              <a:rPr lang="fr-FR" smtClean="0"/>
              <a:pPr/>
              <a:t>23/04/2023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30DE-1CA7-40CC-B454-0C663F4FFE7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8144" y="6940869"/>
            <a:ext cx="7619921" cy="2145268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8144" y="4578075"/>
            <a:ext cx="7619921" cy="2362795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2071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414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6214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8286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0357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2429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4500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6572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48D6-DDF5-4B65-8C4C-A1F18264786B}" type="datetimeFigureOut">
              <a:rPr lang="fr-FR" smtClean="0"/>
              <a:pPr/>
              <a:t>23/04/2023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30DE-1CA7-40CC-B454-0C663F4FFE7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48232" y="2520318"/>
            <a:ext cx="3959371" cy="712839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57012" y="2520318"/>
            <a:ext cx="3959371" cy="712839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48D6-DDF5-4B65-8C4C-A1F18264786B}" type="datetimeFigureOut">
              <a:rPr lang="fr-FR" smtClean="0"/>
              <a:pPr/>
              <a:t>23/04/2023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30DE-1CA7-40CC-B454-0C663F4FFE7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48230" y="2417803"/>
            <a:ext cx="3960928" cy="1007626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0715" indent="0">
              <a:buNone/>
              <a:defRPr sz="1800" b="1"/>
            </a:lvl2pPr>
            <a:lvl3pPr marL="841431" indent="0">
              <a:buNone/>
              <a:defRPr sz="1700" b="1"/>
            </a:lvl3pPr>
            <a:lvl4pPr marL="1262146" indent="0">
              <a:buNone/>
              <a:defRPr sz="1500" b="1"/>
            </a:lvl4pPr>
            <a:lvl5pPr marL="1682862" indent="0">
              <a:buNone/>
              <a:defRPr sz="1500" b="1"/>
            </a:lvl5pPr>
            <a:lvl6pPr marL="2103577" indent="0">
              <a:buNone/>
              <a:defRPr sz="1500" b="1"/>
            </a:lvl6pPr>
            <a:lvl7pPr marL="2524293" indent="0">
              <a:buNone/>
              <a:defRPr sz="1500" b="1"/>
            </a:lvl7pPr>
            <a:lvl8pPr marL="2945008" indent="0">
              <a:buNone/>
              <a:defRPr sz="1500" b="1"/>
            </a:lvl8pPr>
            <a:lvl9pPr marL="3365724" indent="0">
              <a:buNone/>
              <a:defRPr sz="15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48230" y="3425430"/>
            <a:ext cx="3960928" cy="6223278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53901" y="2417803"/>
            <a:ext cx="3962483" cy="1007626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0715" indent="0">
              <a:buNone/>
              <a:defRPr sz="1800" b="1"/>
            </a:lvl2pPr>
            <a:lvl3pPr marL="841431" indent="0">
              <a:buNone/>
              <a:defRPr sz="1700" b="1"/>
            </a:lvl3pPr>
            <a:lvl4pPr marL="1262146" indent="0">
              <a:buNone/>
              <a:defRPr sz="1500" b="1"/>
            </a:lvl4pPr>
            <a:lvl5pPr marL="1682862" indent="0">
              <a:buNone/>
              <a:defRPr sz="1500" b="1"/>
            </a:lvl5pPr>
            <a:lvl6pPr marL="2103577" indent="0">
              <a:buNone/>
              <a:defRPr sz="1500" b="1"/>
            </a:lvl6pPr>
            <a:lvl7pPr marL="2524293" indent="0">
              <a:buNone/>
              <a:defRPr sz="1500" b="1"/>
            </a:lvl7pPr>
            <a:lvl8pPr marL="2945008" indent="0">
              <a:buNone/>
              <a:defRPr sz="1500" b="1"/>
            </a:lvl8pPr>
            <a:lvl9pPr marL="3365724" indent="0">
              <a:buNone/>
              <a:defRPr sz="15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53901" y="3425430"/>
            <a:ext cx="3962483" cy="6223278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48D6-DDF5-4B65-8C4C-A1F18264786B}" type="datetimeFigureOut">
              <a:rPr lang="fr-FR" smtClean="0"/>
              <a:pPr/>
              <a:t>23/04/2023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30DE-1CA7-40CC-B454-0C663F4FFE7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48D6-DDF5-4B65-8C4C-A1F18264786B}" type="datetimeFigureOut">
              <a:rPr lang="fr-FR" smtClean="0"/>
              <a:pPr/>
              <a:t>23/04/2023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30DE-1CA7-40CC-B454-0C663F4FFE7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48D6-DDF5-4B65-8C4C-A1F18264786B}" type="datetimeFigureOut">
              <a:rPr lang="fr-FR" smtClean="0"/>
              <a:pPr/>
              <a:t>23/04/2023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30DE-1CA7-40CC-B454-0C663F4FFE7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8231" y="430054"/>
            <a:ext cx="2949296" cy="1830229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04915" y="430055"/>
            <a:ext cx="5011468" cy="9218652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48231" y="2260284"/>
            <a:ext cx="2949296" cy="7388423"/>
          </a:xfrm>
        </p:spPr>
        <p:txBody>
          <a:bodyPr/>
          <a:lstStyle>
            <a:lvl1pPr marL="0" indent="0">
              <a:buNone/>
              <a:defRPr sz="1300"/>
            </a:lvl1pPr>
            <a:lvl2pPr marL="420715" indent="0">
              <a:buNone/>
              <a:defRPr sz="1100"/>
            </a:lvl2pPr>
            <a:lvl3pPr marL="841431" indent="0">
              <a:buNone/>
              <a:defRPr sz="900"/>
            </a:lvl3pPr>
            <a:lvl4pPr marL="1262146" indent="0">
              <a:buNone/>
              <a:defRPr sz="800"/>
            </a:lvl4pPr>
            <a:lvl5pPr marL="1682862" indent="0">
              <a:buNone/>
              <a:defRPr sz="800"/>
            </a:lvl5pPr>
            <a:lvl6pPr marL="2103577" indent="0">
              <a:buNone/>
              <a:defRPr sz="800"/>
            </a:lvl6pPr>
            <a:lvl7pPr marL="2524293" indent="0">
              <a:buNone/>
              <a:defRPr sz="800"/>
            </a:lvl7pPr>
            <a:lvl8pPr marL="2945008" indent="0">
              <a:buNone/>
              <a:defRPr sz="800"/>
            </a:lvl8pPr>
            <a:lvl9pPr marL="3365724" indent="0">
              <a:buNone/>
              <a:defRPr sz="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48D6-DDF5-4B65-8C4C-A1F18264786B}" type="datetimeFigureOut">
              <a:rPr lang="fr-FR" smtClean="0"/>
              <a:pPr/>
              <a:t>23/04/2023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30DE-1CA7-40CC-B454-0C663F4FFE7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57127" y="7560946"/>
            <a:ext cx="5378768" cy="89261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57127" y="965121"/>
            <a:ext cx="5378768" cy="6480810"/>
          </a:xfrm>
        </p:spPr>
        <p:txBody>
          <a:bodyPr/>
          <a:lstStyle>
            <a:lvl1pPr marL="0" indent="0">
              <a:buNone/>
              <a:defRPr sz="2900"/>
            </a:lvl1pPr>
            <a:lvl2pPr marL="420715" indent="0">
              <a:buNone/>
              <a:defRPr sz="2600"/>
            </a:lvl2pPr>
            <a:lvl3pPr marL="841431" indent="0">
              <a:buNone/>
              <a:defRPr sz="2200"/>
            </a:lvl3pPr>
            <a:lvl4pPr marL="1262146" indent="0">
              <a:buNone/>
              <a:defRPr sz="1800"/>
            </a:lvl4pPr>
            <a:lvl5pPr marL="1682862" indent="0">
              <a:buNone/>
              <a:defRPr sz="1800"/>
            </a:lvl5pPr>
            <a:lvl6pPr marL="2103577" indent="0">
              <a:buNone/>
              <a:defRPr sz="1800"/>
            </a:lvl6pPr>
            <a:lvl7pPr marL="2524293" indent="0">
              <a:buNone/>
              <a:defRPr sz="1800"/>
            </a:lvl7pPr>
            <a:lvl8pPr marL="2945008" indent="0">
              <a:buNone/>
              <a:defRPr sz="1800"/>
            </a:lvl8pPr>
            <a:lvl9pPr marL="3365724" indent="0">
              <a:buNone/>
              <a:defRPr sz="18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57127" y="8453559"/>
            <a:ext cx="5378768" cy="1267657"/>
          </a:xfrm>
        </p:spPr>
        <p:txBody>
          <a:bodyPr/>
          <a:lstStyle>
            <a:lvl1pPr marL="0" indent="0">
              <a:buNone/>
              <a:defRPr sz="1300"/>
            </a:lvl1pPr>
            <a:lvl2pPr marL="420715" indent="0">
              <a:buNone/>
              <a:defRPr sz="1100"/>
            </a:lvl2pPr>
            <a:lvl3pPr marL="841431" indent="0">
              <a:buNone/>
              <a:defRPr sz="900"/>
            </a:lvl3pPr>
            <a:lvl4pPr marL="1262146" indent="0">
              <a:buNone/>
              <a:defRPr sz="800"/>
            </a:lvl4pPr>
            <a:lvl5pPr marL="1682862" indent="0">
              <a:buNone/>
              <a:defRPr sz="800"/>
            </a:lvl5pPr>
            <a:lvl6pPr marL="2103577" indent="0">
              <a:buNone/>
              <a:defRPr sz="800"/>
            </a:lvl6pPr>
            <a:lvl7pPr marL="2524293" indent="0">
              <a:buNone/>
              <a:defRPr sz="800"/>
            </a:lvl7pPr>
            <a:lvl8pPr marL="2945008" indent="0">
              <a:buNone/>
              <a:defRPr sz="800"/>
            </a:lvl8pPr>
            <a:lvl9pPr marL="3365724" indent="0">
              <a:buNone/>
              <a:defRPr sz="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48D6-DDF5-4B65-8C4C-A1F18264786B}" type="datetimeFigureOut">
              <a:rPr lang="fr-FR" smtClean="0"/>
              <a:pPr/>
              <a:t>23/04/2023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30DE-1CA7-40CC-B454-0C663F4FFE7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48231" y="432556"/>
            <a:ext cx="8068152" cy="1800225"/>
          </a:xfrm>
          <a:prstGeom prst="rect">
            <a:avLst/>
          </a:prstGeom>
        </p:spPr>
        <p:txBody>
          <a:bodyPr vert="horz" lIns="84143" tIns="42072" rIns="84143" bIns="42072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48231" y="2520318"/>
            <a:ext cx="8068152" cy="7128392"/>
          </a:xfrm>
          <a:prstGeom prst="rect">
            <a:avLst/>
          </a:prstGeom>
        </p:spPr>
        <p:txBody>
          <a:bodyPr vert="horz" lIns="84143" tIns="42072" rIns="84143" bIns="42072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48232" y="10011252"/>
            <a:ext cx="2091743" cy="575072"/>
          </a:xfrm>
          <a:prstGeom prst="rect">
            <a:avLst/>
          </a:prstGeom>
        </p:spPr>
        <p:txBody>
          <a:bodyPr vert="horz" lIns="84143" tIns="42072" rIns="84143" bIns="42072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748D6-DDF5-4B65-8C4C-A1F18264786B}" type="datetimeFigureOut">
              <a:rPr lang="fr-FR" smtClean="0"/>
              <a:pPr/>
              <a:t>23/04/2023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62910" y="10011252"/>
            <a:ext cx="2838794" cy="575072"/>
          </a:xfrm>
          <a:prstGeom prst="rect">
            <a:avLst/>
          </a:prstGeom>
        </p:spPr>
        <p:txBody>
          <a:bodyPr vert="horz" lIns="84143" tIns="42072" rIns="84143" bIns="42072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24640" y="10011252"/>
            <a:ext cx="2091743" cy="575072"/>
          </a:xfrm>
          <a:prstGeom prst="rect">
            <a:avLst/>
          </a:prstGeom>
        </p:spPr>
        <p:txBody>
          <a:bodyPr vert="horz" lIns="84143" tIns="42072" rIns="84143" bIns="42072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C30DE-1CA7-40CC-B454-0C663F4FFE7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41431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5537" indent="-315537" algn="l" defTabSz="841431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83663" indent="-262947" algn="l" defTabSz="841431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51789" indent="-210358" algn="l" defTabSz="84143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72504" indent="-210358" algn="l" defTabSz="841431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93219" indent="-210358" algn="l" defTabSz="841431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13935" indent="-210358" algn="l" defTabSz="84143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4650" indent="-210358" algn="l" defTabSz="84143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5366" indent="-210358" algn="l" defTabSz="84143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76081" indent="-210358" algn="l" defTabSz="84143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4143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0715" algn="l" defTabSz="84143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1431" algn="l" defTabSz="84143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62146" algn="l" defTabSz="84143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82862" algn="l" defTabSz="84143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577" algn="l" defTabSz="84143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24293" algn="l" defTabSz="84143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45008" algn="l" defTabSz="84143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65724" algn="l" defTabSz="84143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8964613" cy="10429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0" y="1042958"/>
            <a:ext cx="8964613" cy="9758392"/>
          </a:xfrm>
          <a:prstGeom prst="rect">
            <a:avLst/>
          </a:prstGeom>
          <a:solidFill>
            <a:srgbClr val="66FFFF">
              <a:alpha val="10196"/>
            </a:srgbClr>
          </a:solidFill>
          <a:ln>
            <a:solidFill>
              <a:srgbClr val="008000">
                <a:alpha val="1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624654" y="1185833"/>
            <a:ext cx="4832521" cy="1162184"/>
          </a:xfrm>
          <a:prstGeom prst="rect">
            <a:avLst/>
          </a:prstGeom>
          <a:noFill/>
        </p:spPr>
        <p:txBody>
          <a:bodyPr wrap="square" lIns="84143" tIns="42072" rIns="84143" bIns="42072" rtlCol="0">
            <a:spAutoFit/>
          </a:bodyPr>
          <a:lstStyle/>
          <a:p>
            <a:pPr algn="ctr"/>
            <a:r>
              <a:rPr lang="fr-FR" sz="1000" b="1" dirty="0">
                <a:latin typeface="Times New Roman" pitchFamily="18" charset="0"/>
                <a:cs typeface="Times New Roman" pitchFamily="18" charset="0"/>
              </a:rPr>
              <a:t>Titre: </a:t>
            </a:r>
            <a:r>
              <a:rPr lang="fr-FR" sz="1000" b="1" dirty="0" smtClean="0">
                <a:latin typeface="Times New Roman" pitchFamily="18" charset="0"/>
                <a:cs typeface="Times New Roman" pitchFamily="18" charset="0"/>
              </a:rPr>
              <a:t> Gras, Centré</a:t>
            </a:r>
            <a:endParaRPr lang="fr-FR" sz="1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1000" b="1" dirty="0" smtClean="0">
                <a:latin typeface="Times New Roman" pitchFamily="18" charset="0"/>
                <a:cs typeface="Times New Roman" pitchFamily="18" charset="0"/>
              </a:rPr>
              <a:t>Noms des auteurs: </a:t>
            </a:r>
            <a:r>
              <a:rPr lang="fr-FR" sz="1000" dirty="0" smtClean="0">
                <a:latin typeface="Times New Roman" pitchFamily="18" charset="0"/>
                <a:cs typeface="Times New Roman" pitchFamily="18" charset="0"/>
              </a:rPr>
              <a:t>auteur principal en gras</a:t>
            </a:r>
            <a:endParaRPr lang="fr-FR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1000" b="1" dirty="0" smtClean="0">
                <a:latin typeface="Times New Roman" pitchFamily="18" charset="0"/>
                <a:cs typeface="Times New Roman" pitchFamily="18" charset="0"/>
              </a:rPr>
              <a:t>Affiliations /coordonnées:</a:t>
            </a:r>
          </a:p>
          <a:p>
            <a:endParaRPr lang="fr-FR" sz="1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1000" b="1" dirty="0" smtClean="0">
                <a:latin typeface="Times New Roman" pitchFamily="18" charset="0"/>
                <a:cs typeface="Times New Roman" pitchFamily="18" charset="0"/>
              </a:rPr>
              <a:t>Email de l’auteur principal:</a:t>
            </a:r>
            <a:endParaRPr lang="fr-FR" sz="1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10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10079" y="2812836"/>
            <a:ext cx="2521315" cy="285020"/>
          </a:xfrm>
          <a:prstGeom prst="rect">
            <a:avLst/>
          </a:prstGeom>
          <a:solidFill>
            <a:srgbClr val="800000"/>
          </a:solidFill>
        </p:spPr>
        <p:txBody>
          <a:bodyPr wrap="square" lIns="84143" tIns="42072" rIns="84143" bIns="42072" rtlCol="0">
            <a:spAutoFit/>
          </a:bodyPr>
          <a:lstStyle/>
          <a:p>
            <a:pPr algn="ctr"/>
            <a:r>
              <a:rPr lang="fr-FR" sz="13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Résumé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96026" y="3114659"/>
            <a:ext cx="2521315" cy="18392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84143" tIns="42072" rIns="84143" bIns="42072" rtlCol="0">
            <a:spAutoFit/>
          </a:bodyPr>
          <a:lstStyle/>
          <a:p>
            <a:r>
              <a:rPr lang="fr-FR" dirty="0" smtClean="0"/>
              <a:t> </a:t>
            </a:r>
            <a:r>
              <a:rPr lang="fr-FR" sz="1000" dirty="0"/>
              <a:t> </a:t>
            </a:r>
            <a:r>
              <a:rPr lang="fr-FR" sz="1000" dirty="0">
                <a:latin typeface="Times New Roman" pitchFamily="18" charset="0"/>
                <a:cs typeface="Times New Roman" pitchFamily="18" charset="0"/>
              </a:rPr>
              <a:t>Résumé </a:t>
            </a:r>
            <a:r>
              <a:rPr lang="fr-FR" sz="1000" dirty="0" smtClean="0">
                <a:latin typeface="Times New Roman" pitchFamily="18" charset="0"/>
                <a:cs typeface="Times New Roman" pitchFamily="18" charset="0"/>
              </a:rPr>
              <a:t>succinct</a:t>
            </a:r>
          </a:p>
          <a:p>
            <a:endParaRPr lang="fr-FR" sz="1000" dirty="0">
              <a:latin typeface="Times New Roman" pitchFamily="18" charset="0"/>
              <a:cs typeface="Times New Roman" pitchFamily="18" charset="0"/>
            </a:endParaRPr>
          </a:p>
          <a:p>
            <a:endParaRPr lang="fr-FR" sz="1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/>
          </a:p>
          <a:p>
            <a:endParaRPr lang="fr-FR" sz="1000" dirty="0"/>
          </a:p>
          <a:p>
            <a:endParaRPr lang="fr-FR" sz="1000" dirty="0"/>
          </a:p>
          <a:p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267464" y="5043485"/>
            <a:ext cx="2451279" cy="285020"/>
          </a:xfrm>
          <a:prstGeom prst="rect">
            <a:avLst/>
          </a:prstGeom>
          <a:solidFill>
            <a:srgbClr val="800000"/>
          </a:solidFill>
        </p:spPr>
        <p:txBody>
          <a:bodyPr wrap="square" lIns="84143" tIns="42072" rIns="84143" bIns="42072" rtlCol="0">
            <a:spAutoFit/>
          </a:bodyPr>
          <a:lstStyle/>
          <a:p>
            <a:pPr algn="ctr"/>
            <a:r>
              <a:rPr lang="fr-FR" sz="13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Introduction/Objectifs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67464" y="7043749"/>
            <a:ext cx="2451279" cy="285020"/>
          </a:xfrm>
          <a:prstGeom prst="rect">
            <a:avLst/>
          </a:prstGeom>
          <a:solidFill>
            <a:srgbClr val="800000"/>
          </a:solidFill>
        </p:spPr>
        <p:txBody>
          <a:bodyPr wrap="square" lIns="84143" tIns="42072" rIns="84143" bIns="42072" rtlCol="0">
            <a:spAutoFit/>
          </a:bodyPr>
          <a:lstStyle/>
          <a:p>
            <a:pPr algn="ctr"/>
            <a:r>
              <a:rPr lang="fr-FR" sz="13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Matériels et méthodes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96026" y="5472113"/>
            <a:ext cx="2521315" cy="142379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84143" tIns="42072" rIns="84143" bIns="42072" rtlCol="0">
            <a:spAutoFit/>
          </a:bodyPr>
          <a:lstStyle/>
          <a:p>
            <a:r>
              <a:rPr lang="fr-FR" sz="1000" dirty="0" smtClean="0"/>
              <a:t>Brève introduction  </a:t>
            </a:r>
            <a:r>
              <a:rPr lang="fr-FR" sz="1000" smtClean="0"/>
              <a:t>avec  </a:t>
            </a:r>
            <a:r>
              <a:rPr lang="fr-FR" sz="1000" dirty="0" smtClean="0"/>
              <a:t>objectifs</a:t>
            </a:r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/>
          </a:p>
          <a:p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267464" y="7400939"/>
            <a:ext cx="2521315" cy="327045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84143" tIns="42072" rIns="84143" bIns="42072" rtlCol="0">
            <a:spAutoFit/>
          </a:bodyPr>
          <a:lstStyle/>
          <a:p>
            <a:r>
              <a:rPr lang="fr-FR" sz="1000" dirty="0" smtClean="0"/>
              <a:t>Matériels et méthodes utilisées</a:t>
            </a:r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2910670" y="5043485"/>
            <a:ext cx="2571768" cy="285020"/>
          </a:xfrm>
          <a:prstGeom prst="rect">
            <a:avLst/>
          </a:prstGeom>
          <a:solidFill>
            <a:srgbClr val="800000"/>
          </a:solidFill>
        </p:spPr>
        <p:txBody>
          <a:bodyPr wrap="square" lIns="84143" tIns="42072" rIns="84143" bIns="42072" rtlCol="0">
            <a:spAutoFit/>
          </a:bodyPr>
          <a:lstStyle/>
          <a:p>
            <a:pPr algn="ctr"/>
            <a:r>
              <a:rPr lang="fr-FR" sz="13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Résultats  et discussion 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2839232" y="9472640"/>
            <a:ext cx="6125381" cy="13160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84143" tIns="42072" rIns="84143" bIns="42072" rtlCol="0">
            <a:spAutoFit/>
          </a:bodyPr>
          <a:lstStyle/>
          <a:p>
            <a:r>
              <a:rPr lang="fr-FR" sz="1000" dirty="0" smtClean="0">
                <a:latin typeface="Times New Roman" pitchFamily="18" charset="0"/>
                <a:cs typeface="Times New Roman" pitchFamily="18" charset="0"/>
              </a:rPr>
              <a:t>Références citées:</a:t>
            </a:r>
            <a:endParaRPr lang="fr-FR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1000" dirty="0" smtClean="0">
                <a:latin typeface="Times New Roman" pitchFamily="18" charset="0"/>
                <a:cs typeface="Times New Roman" pitchFamily="18" charset="0"/>
              </a:rPr>
              <a:t> classées par ordre alphabétique</a:t>
            </a:r>
            <a:endParaRPr lang="fr-FR" sz="1200" dirty="0">
              <a:latin typeface="Times New Roman" pitchFamily="18" charset="0"/>
              <a:cs typeface="Times New Roman" pitchFamily="18" charset="0"/>
            </a:endParaRPr>
          </a:p>
          <a:p>
            <a:endParaRPr lang="fr-FR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1200" dirty="0">
              <a:latin typeface="Times New Roman" pitchFamily="18" charset="0"/>
              <a:cs typeface="Times New Roman" pitchFamily="18" charset="0"/>
            </a:endParaRPr>
          </a:p>
          <a:p>
            <a:endParaRPr lang="fr-FR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1200" dirty="0">
              <a:latin typeface="Times New Roman" pitchFamily="18" charset="0"/>
              <a:cs typeface="Times New Roman" pitchFamily="18" charset="0"/>
            </a:endParaRPr>
          </a:p>
          <a:p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2839232" y="2686031"/>
            <a:ext cx="2714644" cy="234712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84143" tIns="42072" rIns="84143" bIns="42072" rtlCol="0">
            <a:spAutoFit/>
          </a:bodyPr>
          <a:lstStyle/>
          <a:p>
            <a:r>
              <a:rPr lang="fr-FR" sz="1000" dirty="0" smtClean="0"/>
              <a:t>Suite matériels et méthodes</a:t>
            </a:r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r>
              <a:rPr lang="fr-FR" sz="1000" dirty="0" smtClean="0"/>
              <a:t> </a:t>
            </a:r>
            <a:endParaRPr lang="fr-FR" sz="1000" dirty="0"/>
          </a:p>
          <a:p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2910670" y="5400676"/>
            <a:ext cx="2643206" cy="40398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84143" tIns="42072" rIns="84143" bIns="42072" rtlCol="0">
            <a:spAutoFit/>
          </a:bodyPr>
          <a:lstStyle/>
          <a:p>
            <a:r>
              <a:rPr lang="fr-FR" sz="1000" dirty="0" smtClean="0"/>
              <a:t>Tableaux et figures avec légendes. </a:t>
            </a:r>
          </a:p>
          <a:p>
            <a:r>
              <a:rPr lang="fr-FR" sz="1000" dirty="0" smtClean="0"/>
              <a:t> Les mêmes résultats ne doivent pas être présentés dans les tableaux et les figures. </a:t>
            </a:r>
          </a:p>
          <a:p>
            <a:r>
              <a:rPr lang="fr-FR" sz="1000" dirty="0" smtClean="0"/>
              <a:t>   </a:t>
            </a:r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/>
          </a:p>
          <a:p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5839628" y="2686031"/>
            <a:ext cx="2857520" cy="604044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84143" tIns="42072" rIns="84143" bIns="42072" rtlCol="0">
            <a:spAutoFit/>
          </a:bodyPr>
          <a:lstStyle/>
          <a:p>
            <a:r>
              <a:rPr lang="fr-FR" sz="1000" dirty="0" smtClean="0"/>
              <a:t> Suite tableaux et figures  et discussion des résultats</a:t>
            </a:r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 smtClean="0"/>
          </a:p>
          <a:p>
            <a:endParaRPr lang="fr-FR" sz="1000" dirty="0"/>
          </a:p>
          <a:p>
            <a:endParaRPr lang="fr-FR" sz="1000" dirty="0"/>
          </a:p>
          <a:p>
            <a:endParaRPr lang="fr-FR" dirty="0"/>
          </a:p>
        </p:txBody>
      </p:sp>
      <p:sp>
        <p:nvSpPr>
          <p:cNvPr id="27" name="Rectangle 26"/>
          <p:cNvSpPr/>
          <p:nvPr/>
        </p:nvSpPr>
        <p:spPr>
          <a:xfrm>
            <a:off x="0" y="971519"/>
            <a:ext cx="8964613" cy="71438"/>
          </a:xfrm>
          <a:prstGeom prst="rect">
            <a:avLst/>
          </a:prstGeom>
          <a:solidFill>
            <a:srgbClr val="66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8" name="Rectangle 27"/>
          <p:cNvSpPr/>
          <p:nvPr/>
        </p:nvSpPr>
        <p:spPr>
          <a:xfrm>
            <a:off x="0" y="2614593"/>
            <a:ext cx="8964613" cy="71438"/>
          </a:xfrm>
          <a:prstGeom prst="rect">
            <a:avLst/>
          </a:prstGeom>
          <a:solidFill>
            <a:srgbClr val="66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5839628" y="8758261"/>
            <a:ext cx="2808469" cy="285020"/>
          </a:xfrm>
          <a:prstGeom prst="rect">
            <a:avLst/>
          </a:prstGeom>
          <a:solidFill>
            <a:srgbClr val="800000"/>
          </a:solidFill>
        </p:spPr>
        <p:txBody>
          <a:bodyPr wrap="square" lIns="84143" tIns="42072" rIns="84143" bIns="42072" rtlCol="0">
            <a:spAutoFit/>
          </a:bodyPr>
          <a:lstStyle/>
          <a:p>
            <a:pPr algn="ctr"/>
            <a:r>
              <a:rPr lang="fr-FR" sz="13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Références</a:t>
            </a:r>
            <a:endParaRPr lang="fr-FR" sz="13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8964613" cy="1042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89</Words>
  <Application>Microsoft Office PowerPoint</Application>
  <PresentationFormat>Personnalisé</PresentationFormat>
  <Paragraphs>120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MICRO</dc:creator>
  <cp:lastModifiedBy>MICRO</cp:lastModifiedBy>
  <cp:revision>19</cp:revision>
  <dcterms:created xsi:type="dcterms:W3CDTF">2020-02-14T10:39:00Z</dcterms:created>
  <dcterms:modified xsi:type="dcterms:W3CDTF">2023-04-23T14:39:06Z</dcterms:modified>
</cp:coreProperties>
</file>