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70" r:id="rId3"/>
  </p:sldIdLst>
  <p:sldSz cx="10261600" cy="7632700"/>
  <p:notesSz cx="6884988" cy="10018713"/>
  <p:defaultTextStyle>
    <a:defPPr>
      <a:defRPr lang="fr-FR"/>
    </a:defPPr>
    <a:lvl1pPr marL="0" algn="l" defTabSz="914037" rtl="0" eaLnBrk="1" latinLnBrk="0" hangingPunct="1">
      <a:defRPr sz="1800" kern="1200">
        <a:solidFill>
          <a:schemeClr val="tx1"/>
        </a:solidFill>
        <a:latin typeface="+mn-lt"/>
        <a:ea typeface="+mn-ea"/>
        <a:cs typeface="+mn-cs"/>
      </a:defRPr>
    </a:lvl1pPr>
    <a:lvl2pPr marL="457018" algn="l" defTabSz="914037" rtl="0" eaLnBrk="1" latinLnBrk="0" hangingPunct="1">
      <a:defRPr sz="1800" kern="1200">
        <a:solidFill>
          <a:schemeClr val="tx1"/>
        </a:solidFill>
        <a:latin typeface="+mn-lt"/>
        <a:ea typeface="+mn-ea"/>
        <a:cs typeface="+mn-cs"/>
      </a:defRPr>
    </a:lvl2pPr>
    <a:lvl3pPr marL="914037" algn="l" defTabSz="914037" rtl="0" eaLnBrk="1" latinLnBrk="0" hangingPunct="1">
      <a:defRPr sz="1800" kern="1200">
        <a:solidFill>
          <a:schemeClr val="tx1"/>
        </a:solidFill>
        <a:latin typeface="+mn-lt"/>
        <a:ea typeface="+mn-ea"/>
        <a:cs typeface="+mn-cs"/>
      </a:defRPr>
    </a:lvl3pPr>
    <a:lvl4pPr marL="1371056" algn="l" defTabSz="914037" rtl="0" eaLnBrk="1" latinLnBrk="0" hangingPunct="1">
      <a:defRPr sz="1800" kern="1200">
        <a:solidFill>
          <a:schemeClr val="tx1"/>
        </a:solidFill>
        <a:latin typeface="+mn-lt"/>
        <a:ea typeface="+mn-ea"/>
        <a:cs typeface="+mn-cs"/>
      </a:defRPr>
    </a:lvl4pPr>
    <a:lvl5pPr marL="1828074" algn="l" defTabSz="914037" rtl="0" eaLnBrk="1" latinLnBrk="0" hangingPunct="1">
      <a:defRPr sz="1800" kern="1200">
        <a:solidFill>
          <a:schemeClr val="tx1"/>
        </a:solidFill>
        <a:latin typeface="+mn-lt"/>
        <a:ea typeface="+mn-ea"/>
        <a:cs typeface="+mn-cs"/>
      </a:defRPr>
    </a:lvl5pPr>
    <a:lvl6pPr marL="2285093" algn="l" defTabSz="914037" rtl="0" eaLnBrk="1" latinLnBrk="0" hangingPunct="1">
      <a:defRPr sz="1800" kern="1200">
        <a:solidFill>
          <a:schemeClr val="tx1"/>
        </a:solidFill>
        <a:latin typeface="+mn-lt"/>
        <a:ea typeface="+mn-ea"/>
        <a:cs typeface="+mn-cs"/>
      </a:defRPr>
    </a:lvl6pPr>
    <a:lvl7pPr marL="2742112" algn="l" defTabSz="914037" rtl="0" eaLnBrk="1" latinLnBrk="0" hangingPunct="1">
      <a:defRPr sz="1800" kern="1200">
        <a:solidFill>
          <a:schemeClr val="tx1"/>
        </a:solidFill>
        <a:latin typeface="+mn-lt"/>
        <a:ea typeface="+mn-ea"/>
        <a:cs typeface="+mn-cs"/>
      </a:defRPr>
    </a:lvl7pPr>
    <a:lvl8pPr marL="3199130" algn="l" defTabSz="914037" rtl="0" eaLnBrk="1" latinLnBrk="0" hangingPunct="1">
      <a:defRPr sz="1800" kern="1200">
        <a:solidFill>
          <a:schemeClr val="tx1"/>
        </a:solidFill>
        <a:latin typeface="+mn-lt"/>
        <a:ea typeface="+mn-ea"/>
        <a:cs typeface="+mn-cs"/>
      </a:defRPr>
    </a:lvl8pPr>
    <a:lvl9pPr marL="3656150" algn="l" defTabSz="91403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5">
          <p15:clr>
            <a:srgbClr val="A4A3A4"/>
          </p15:clr>
        </p15:guide>
        <p15:guide id="2" pos="3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553" autoAdjust="0"/>
    <p:restoredTop sz="94567" autoAdjust="0"/>
  </p:normalViewPr>
  <p:slideViewPr>
    <p:cSldViewPr>
      <p:cViewPr>
        <p:scale>
          <a:sx n="98" d="100"/>
          <a:sy n="98" d="100"/>
        </p:scale>
        <p:origin x="678" y="-1524"/>
      </p:cViewPr>
      <p:guideLst>
        <p:guide orient="horz" pos="2405"/>
        <p:guide pos="323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913"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0488" y="0"/>
            <a:ext cx="2982912" cy="501650"/>
          </a:xfrm>
          <a:prstGeom prst="rect">
            <a:avLst/>
          </a:prstGeom>
        </p:spPr>
        <p:txBody>
          <a:bodyPr vert="horz" lIns="91440" tIns="45720" rIns="91440" bIns="45720" rtlCol="0"/>
          <a:lstStyle>
            <a:lvl1pPr algn="r">
              <a:defRPr sz="1200"/>
            </a:lvl1pPr>
          </a:lstStyle>
          <a:p>
            <a:fld id="{DF0350E6-8683-4799-9ED8-19CBDFA3E865}" type="datetimeFigureOut">
              <a:rPr lang="fr-FR" smtClean="0"/>
              <a:pPr/>
              <a:t>18/05/2026</a:t>
            </a:fld>
            <a:endParaRPr lang="fr-FR"/>
          </a:p>
        </p:txBody>
      </p:sp>
      <p:sp>
        <p:nvSpPr>
          <p:cNvPr id="4" name="Espace réservé de l'image des diapositives 3"/>
          <p:cNvSpPr>
            <a:spLocks noGrp="1" noRot="1" noChangeAspect="1"/>
          </p:cNvSpPr>
          <p:nvPr>
            <p:ph type="sldImg" idx="2"/>
          </p:nvPr>
        </p:nvSpPr>
        <p:spPr>
          <a:xfrm>
            <a:off x="915988" y="750888"/>
            <a:ext cx="5053012" cy="37576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8975" y="4759325"/>
            <a:ext cx="5507038" cy="45085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5475"/>
            <a:ext cx="2982913"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0488" y="9515475"/>
            <a:ext cx="2982912" cy="501650"/>
          </a:xfrm>
          <a:prstGeom prst="rect">
            <a:avLst/>
          </a:prstGeom>
        </p:spPr>
        <p:txBody>
          <a:bodyPr vert="horz" lIns="91440" tIns="45720" rIns="91440" bIns="45720" rtlCol="0" anchor="b"/>
          <a:lstStyle>
            <a:lvl1pPr algn="r">
              <a:defRPr sz="1200"/>
            </a:lvl1pPr>
          </a:lstStyle>
          <a:p>
            <a:fld id="{B3BB9D3C-8DA5-4421-81B8-5009CC6C59DD}" type="slidenum">
              <a:rPr lang="fr-FR" smtClean="0"/>
              <a:pPr/>
              <a:t>‹N°›</a:t>
            </a:fld>
            <a:endParaRPr lang="fr-FR"/>
          </a:p>
        </p:txBody>
      </p:sp>
    </p:spTree>
    <p:extLst>
      <p:ext uri="{BB962C8B-B14F-4D97-AF65-F5344CB8AC3E}">
        <p14:creationId xmlns:p14="http://schemas.microsoft.com/office/powerpoint/2010/main" val="4040597745"/>
      </p:ext>
    </p:extLst>
  </p:cSld>
  <p:clrMap bg1="lt1" tx1="dk1" bg2="lt2" tx2="dk2" accent1="accent1" accent2="accent2" accent3="accent3" accent4="accent4" accent5="accent5" accent6="accent6" hlink="hlink" folHlink="folHlink"/>
  <p:notesStyle>
    <a:lvl1pPr marL="0" algn="l" defTabSz="914037" rtl="0" eaLnBrk="1" latinLnBrk="0" hangingPunct="1">
      <a:defRPr sz="1200" kern="1200">
        <a:solidFill>
          <a:schemeClr val="tx1"/>
        </a:solidFill>
        <a:latin typeface="+mn-lt"/>
        <a:ea typeface="+mn-ea"/>
        <a:cs typeface="+mn-cs"/>
      </a:defRPr>
    </a:lvl1pPr>
    <a:lvl2pPr marL="457018" algn="l" defTabSz="914037" rtl="0" eaLnBrk="1" latinLnBrk="0" hangingPunct="1">
      <a:defRPr sz="1200" kern="1200">
        <a:solidFill>
          <a:schemeClr val="tx1"/>
        </a:solidFill>
        <a:latin typeface="+mn-lt"/>
        <a:ea typeface="+mn-ea"/>
        <a:cs typeface="+mn-cs"/>
      </a:defRPr>
    </a:lvl2pPr>
    <a:lvl3pPr marL="914037" algn="l" defTabSz="914037" rtl="0" eaLnBrk="1" latinLnBrk="0" hangingPunct="1">
      <a:defRPr sz="1200" kern="1200">
        <a:solidFill>
          <a:schemeClr val="tx1"/>
        </a:solidFill>
        <a:latin typeface="+mn-lt"/>
        <a:ea typeface="+mn-ea"/>
        <a:cs typeface="+mn-cs"/>
      </a:defRPr>
    </a:lvl3pPr>
    <a:lvl4pPr marL="1371056" algn="l" defTabSz="914037" rtl="0" eaLnBrk="1" latinLnBrk="0" hangingPunct="1">
      <a:defRPr sz="1200" kern="1200">
        <a:solidFill>
          <a:schemeClr val="tx1"/>
        </a:solidFill>
        <a:latin typeface="+mn-lt"/>
        <a:ea typeface="+mn-ea"/>
        <a:cs typeface="+mn-cs"/>
      </a:defRPr>
    </a:lvl4pPr>
    <a:lvl5pPr marL="1828074" algn="l" defTabSz="914037" rtl="0" eaLnBrk="1" latinLnBrk="0" hangingPunct="1">
      <a:defRPr sz="1200" kern="1200">
        <a:solidFill>
          <a:schemeClr val="tx1"/>
        </a:solidFill>
        <a:latin typeface="+mn-lt"/>
        <a:ea typeface="+mn-ea"/>
        <a:cs typeface="+mn-cs"/>
      </a:defRPr>
    </a:lvl5pPr>
    <a:lvl6pPr marL="2285093" algn="l" defTabSz="914037" rtl="0" eaLnBrk="1" latinLnBrk="0" hangingPunct="1">
      <a:defRPr sz="1200" kern="1200">
        <a:solidFill>
          <a:schemeClr val="tx1"/>
        </a:solidFill>
        <a:latin typeface="+mn-lt"/>
        <a:ea typeface="+mn-ea"/>
        <a:cs typeface="+mn-cs"/>
      </a:defRPr>
    </a:lvl6pPr>
    <a:lvl7pPr marL="2742112" algn="l" defTabSz="914037" rtl="0" eaLnBrk="1" latinLnBrk="0" hangingPunct="1">
      <a:defRPr sz="1200" kern="1200">
        <a:solidFill>
          <a:schemeClr val="tx1"/>
        </a:solidFill>
        <a:latin typeface="+mn-lt"/>
        <a:ea typeface="+mn-ea"/>
        <a:cs typeface="+mn-cs"/>
      </a:defRPr>
    </a:lvl7pPr>
    <a:lvl8pPr marL="3199130" algn="l" defTabSz="914037" rtl="0" eaLnBrk="1" latinLnBrk="0" hangingPunct="1">
      <a:defRPr sz="1200" kern="1200">
        <a:solidFill>
          <a:schemeClr val="tx1"/>
        </a:solidFill>
        <a:latin typeface="+mn-lt"/>
        <a:ea typeface="+mn-ea"/>
        <a:cs typeface="+mn-cs"/>
      </a:defRPr>
    </a:lvl8pPr>
    <a:lvl9pPr marL="3656150" algn="l" defTabSz="9140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50888"/>
            <a:ext cx="5053012" cy="3757612"/>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3BB9D3C-8DA5-4421-81B8-5009CC6C59DD}"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5988" y="750888"/>
            <a:ext cx="5053012" cy="3757612"/>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3BB9D3C-8DA5-4421-81B8-5009CC6C59DD}" type="slidenum">
              <a:rPr lang="fr-FR" smtClean="0"/>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69623" y="2371093"/>
            <a:ext cx="8722360" cy="1636083"/>
          </a:xfrm>
        </p:spPr>
        <p:txBody>
          <a:bodyPr/>
          <a:lstStyle/>
          <a:p>
            <a:r>
              <a:rPr lang="fr-FR"/>
              <a:t>Cliquez pour modifier le style du titre</a:t>
            </a:r>
          </a:p>
        </p:txBody>
      </p:sp>
      <p:sp>
        <p:nvSpPr>
          <p:cNvPr id="3" name="Sous-titre 2"/>
          <p:cNvSpPr>
            <a:spLocks noGrp="1"/>
          </p:cNvSpPr>
          <p:nvPr>
            <p:ph type="subTitle" idx="1"/>
          </p:nvPr>
        </p:nvSpPr>
        <p:spPr>
          <a:xfrm>
            <a:off x="1539242" y="4325197"/>
            <a:ext cx="7183121" cy="1950579"/>
          </a:xfrm>
        </p:spPr>
        <p:txBody>
          <a:bodyPr/>
          <a:lstStyle>
            <a:lvl1pPr marL="0" indent="0" algn="ctr">
              <a:buNone/>
              <a:defRPr>
                <a:solidFill>
                  <a:schemeClr val="tx1">
                    <a:tint val="75000"/>
                  </a:schemeClr>
                </a:solidFill>
              </a:defRPr>
            </a:lvl1pPr>
            <a:lvl2pPr marL="457018" indent="0" algn="ctr">
              <a:buNone/>
              <a:defRPr>
                <a:solidFill>
                  <a:schemeClr val="tx1">
                    <a:tint val="75000"/>
                  </a:schemeClr>
                </a:solidFill>
              </a:defRPr>
            </a:lvl2pPr>
            <a:lvl3pPr marL="914037" indent="0" algn="ctr">
              <a:buNone/>
              <a:defRPr>
                <a:solidFill>
                  <a:schemeClr val="tx1">
                    <a:tint val="75000"/>
                  </a:schemeClr>
                </a:solidFill>
              </a:defRPr>
            </a:lvl3pPr>
            <a:lvl4pPr marL="1371056" indent="0" algn="ctr">
              <a:buNone/>
              <a:defRPr>
                <a:solidFill>
                  <a:schemeClr val="tx1">
                    <a:tint val="75000"/>
                  </a:schemeClr>
                </a:solidFill>
              </a:defRPr>
            </a:lvl4pPr>
            <a:lvl5pPr marL="1828074" indent="0" algn="ctr">
              <a:buNone/>
              <a:defRPr>
                <a:solidFill>
                  <a:schemeClr val="tx1">
                    <a:tint val="75000"/>
                  </a:schemeClr>
                </a:solidFill>
              </a:defRPr>
            </a:lvl5pPr>
            <a:lvl6pPr marL="2285093" indent="0" algn="ctr">
              <a:buNone/>
              <a:defRPr>
                <a:solidFill>
                  <a:schemeClr val="tx1">
                    <a:tint val="75000"/>
                  </a:schemeClr>
                </a:solidFill>
              </a:defRPr>
            </a:lvl6pPr>
            <a:lvl7pPr marL="2742112" indent="0" algn="ctr">
              <a:buNone/>
              <a:defRPr>
                <a:solidFill>
                  <a:schemeClr val="tx1">
                    <a:tint val="75000"/>
                  </a:schemeClr>
                </a:solidFill>
              </a:defRPr>
            </a:lvl7pPr>
            <a:lvl8pPr marL="3199130" indent="0" algn="ctr">
              <a:buNone/>
              <a:defRPr>
                <a:solidFill>
                  <a:schemeClr val="tx1">
                    <a:tint val="75000"/>
                  </a:schemeClr>
                </a:solidFill>
              </a:defRPr>
            </a:lvl8pPr>
            <a:lvl9pPr marL="365615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39663" y="305669"/>
            <a:ext cx="2308860" cy="651253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513082" y="305669"/>
            <a:ext cx="6755553" cy="65125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10597" y="4904725"/>
            <a:ext cx="8722360" cy="1515939"/>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810597" y="3235073"/>
            <a:ext cx="8722360" cy="1669650"/>
          </a:xfrm>
        </p:spPr>
        <p:txBody>
          <a:bodyPr anchor="b"/>
          <a:lstStyle>
            <a:lvl1pPr marL="0" indent="0">
              <a:buNone/>
              <a:defRPr sz="2100">
                <a:solidFill>
                  <a:schemeClr val="tx1">
                    <a:tint val="75000"/>
                  </a:schemeClr>
                </a:solidFill>
              </a:defRPr>
            </a:lvl1pPr>
            <a:lvl2pPr marL="457018" indent="0">
              <a:buNone/>
              <a:defRPr sz="1800">
                <a:solidFill>
                  <a:schemeClr val="tx1">
                    <a:tint val="75000"/>
                  </a:schemeClr>
                </a:solidFill>
              </a:defRPr>
            </a:lvl2pPr>
            <a:lvl3pPr marL="914037" indent="0">
              <a:buNone/>
              <a:defRPr sz="1600">
                <a:solidFill>
                  <a:schemeClr val="tx1">
                    <a:tint val="75000"/>
                  </a:schemeClr>
                </a:solidFill>
              </a:defRPr>
            </a:lvl3pPr>
            <a:lvl4pPr marL="1371056" indent="0">
              <a:buNone/>
              <a:defRPr sz="1500">
                <a:solidFill>
                  <a:schemeClr val="tx1">
                    <a:tint val="75000"/>
                  </a:schemeClr>
                </a:solidFill>
              </a:defRPr>
            </a:lvl4pPr>
            <a:lvl5pPr marL="1828074" indent="0">
              <a:buNone/>
              <a:defRPr sz="1500">
                <a:solidFill>
                  <a:schemeClr val="tx1">
                    <a:tint val="75000"/>
                  </a:schemeClr>
                </a:solidFill>
              </a:defRPr>
            </a:lvl5pPr>
            <a:lvl6pPr marL="2285093" indent="0">
              <a:buNone/>
              <a:defRPr sz="1500">
                <a:solidFill>
                  <a:schemeClr val="tx1">
                    <a:tint val="75000"/>
                  </a:schemeClr>
                </a:solidFill>
              </a:defRPr>
            </a:lvl6pPr>
            <a:lvl7pPr marL="2742112" indent="0">
              <a:buNone/>
              <a:defRPr sz="1500">
                <a:solidFill>
                  <a:schemeClr val="tx1">
                    <a:tint val="75000"/>
                  </a:schemeClr>
                </a:solidFill>
              </a:defRPr>
            </a:lvl7pPr>
            <a:lvl8pPr marL="3199130" indent="0">
              <a:buNone/>
              <a:defRPr sz="1500">
                <a:solidFill>
                  <a:schemeClr val="tx1">
                    <a:tint val="75000"/>
                  </a:schemeClr>
                </a:solidFill>
              </a:defRPr>
            </a:lvl8pPr>
            <a:lvl9pPr marL="3656150" indent="0">
              <a:buNone/>
              <a:defRPr sz="15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513083" y="1780972"/>
            <a:ext cx="4532207" cy="5037229"/>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216315" y="1780972"/>
            <a:ext cx="4532207" cy="5037229"/>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513083" y="1708529"/>
            <a:ext cx="4533989" cy="712031"/>
          </a:xfrm>
        </p:spPr>
        <p:txBody>
          <a:bodyPr anchor="b"/>
          <a:lstStyle>
            <a:lvl1pPr marL="0" indent="0">
              <a:buNone/>
              <a:defRPr sz="2400" b="1"/>
            </a:lvl1pPr>
            <a:lvl2pPr marL="457018" indent="0">
              <a:buNone/>
              <a:defRPr sz="2100" b="1"/>
            </a:lvl2pPr>
            <a:lvl3pPr marL="914037" indent="0">
              <a:buNone/>
              <a:defRPr sz="1800" b="1"/>
            </a:lvl3pPr>
            <a:lvl4pPr marL="1371056" indent="0">
              <a:buNone/>
              <a:defRPr sz="1600" b="1"/>
            </a:lvl4pPr>
            <a:lvl5pPr marL="1828074" indent="0">
              <a:buNone/>
              <a:defRPr sz="1600" b="1"/>
            </a:lvl5pPr>
            <a:lvl6pPr marL="2285093" indent="0">
              <a:buNone/>
              <a:defRPr sz="1600" b="1"/>
            </a:lvl6pPr>
            <a:lvl7pPr marL="2742112" indent="0">
              <a:buNone/>
              <a:defRPr sz="1600" b="1"/>
            </a:lvl7pPr>
            <a:lvl8pPr marL="3199130" indent="0">
              <a:buNone/>
              <a:defRPr sz="1600" b="1"/>
            </a:lvl8pPr>
            <a:lvl9pPr marL="365615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513083" y="2420553"/>
            <a:ext cx="4533989" cy="4397637"/>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212760" y="1708529"/>
            <a:ext cx="4535769" cy="712031"/>
          </a:xfrm>
        </p:spPr>
        <p:txBody>
          <a:bodyPr anchor="b"/>
          <a:lstStyle>
            <a:lvl1pPr marL="0" indent="0">
              <a:buNone/>
              <a:defRPr sz="2400" b="1"/>
            </a:lvl1pPr>
            <a:lvl2pPr marL="457018" indent="0">
              <a:buNone/>
              <a:defRPr sz="2100" b="1"/>
            </a:lvl2pPr>
            <a:lvl3pPr marL="914037" indent="0">
              <a:buNone/>
              <a:defRPr sz="1800" b="1"/>
            </a:lvl3pPr>
            <a:lvl4pPr marL="1371056" indent="0">
              <a:buNone/>
              <a:defRPr sz="1600" b="1"/>
            </a:lvl4pPr>
            <a:lvl5pPr marL="1828074" indent="0">
              <a:buNone/>
              <a:defRPr sz="1600" b="1"/>
            </a:lvl5pPr>
            <a:lvl6pPr marL="2285093" indent="0">
              <a:buNone/>
              <a:defRPr sz="1600" b="1"/>
            </a:lvl6pPr>
            <a:lvl7pPr marL="2742112" indent="0">
              <a:buNone/>
              <a:defRPr sz="1600" b="1"/>
            </a:lvl7pPr>
            <a:lvl8pPr marL="3199130" indent="0">
              <a:buNone/>
              <a:defRPr sz="1600" b="1"/>
            </a:lvl8pPr>
            <a:lvl9pPr marL="365615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212760" y="2420553"/>
            <a:ext cx="4535769" cy="4397637"/>
          </a:xfrm>
        </p:spPr>
        <p:txBody>
          <a:bodyPr/>
          <a:lstStyle>
            <a:lvl1pPr>
              <a:defRPr sz="24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13086" y="303899"/>
            <a:ext cx="3375996" cy="1293320"/>
          </a:xfrm>
        </p:spPr>
        <p:txBody>
          <a:bodyPr anchor="b"/>
          <a:lstStyle>
            <a:lvl1pPr algn="l">
              <a:defRPr sz="2100" b="1"/>
            </a:lvl1pPr>
          </a:lstStyle>
          <a:p>
            <a:r>
              <a:rPr lang="fr-FR"/>
              <a:t>Cliquez pour modifier le style du titre</a:t>
            </a:r>
          </a:p>
        </p:txBody>
      </p:sp>
      <p:sp>
        <p:nvSpPr>
          <p:cNvPr id="3" name="Espace réservé du contenu 2"/>
          <p:cNvSpPr>
            <a:spLocks noGrp="1"/>
          </p:cNvSpPr>
          <p:nvPr>
            <p:ph idx="1"/>
          </p:nvPr>
        </p:nvSpPr>
        <p:spPr>
          <a:xfrm>
            <a:off x="4012006" y="303906"/>
            <a:ext cx="5736520" cy="6514298"/>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13086" y="1597221"/>
            <a:ext cx="3375996" cy="5220980"/>
          </a:xfrm>
        </p:spPr>
        <p:txBody>
          <a:bodyPr/>
          <a:lstStyle>
            <a:lvl1pPr marL="0" indent="0">
              <a:buNone/>
              <a:defRPr sz="1500"/>
            </a:lvl1pPr>
            <a:lvl2pPr marL="457018" indent="0">
              <a:buNone/>
              <a:defRPr sz="1200"/>
            </a:lvl2pPr>
            <a:lvl3pPr marL="914037" indent="0">
              <a:buNone/>
              <a:defRPr sz="1000"/>
            </a:lvl3pPr>
            <a:lvl4pPr marL="1371056" indent="0">
              <a:buNone/>
              <a:defRPr sz="900"/>
            </a:lvl4pPr>
            <a:lvl5pPr marL="1828074" indent="0">
              <a:buNone/>
              <a:defRPr sz="900"/>
            </a:lvl5pPr>
            <a:lvl6pPr marL="2285093" indent="0">
              <a:buNone/>
              <a:defRPr sz="900"/>
            </a:lvl6pPr>
            <a:lvl7pPr marL="2742112" indent="0">
              <a:buNone/>
              <a:defRPr sz="900"/>
            </a:lvl7pPr>
            <a:lvl8pPr marL="3199130" indent="0">
              <a:buNone/>
              <a:defRPr sz="900"/>
            </a:lvl8pPr>
            <a:lvl9pPr marL="365615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11346" y="5342891"/>
            <a:ext cx="6156960" cy="630759"/>
          </a:xfrm>
        </p:spPr>
        <p:txBody>
          <a:bodyPr anchor="b"/>
          <a:lstStyle>
            <a:lvl1pPr algn="l">
              <a:defRPr sz="2100" b="1"/>
            </a:lvl1pPr>
          </a:lstStyle>
          <a:p>
            <a:r>
              <a:rPr lang="fr-FR"/>
              <a:t>Cliquez pour modifier le style du titre</a:t>
            </a:r>
          </a:p>
        </p:txBody>
      </p:sp>
      <p:sp>
        <p:nvSpPr>
          <p:cNvPr id="3" name="Espace réservé pour une image  2"/>
          <p:cNvSpPr>
            <a:spLocks noGrp="1"/>
          </p:cNvSpPr>
          <p:nvPr>
            <p:ph type="pic" idx="1"/>
          </p:nvPr>
        </p:nvSpPr>
        <p:spPr>
          <a:xfrm>
            <a:off x="2011346" y="681999"/>
            <a:ext cx="6156960" cy="4579620"/>
          </a:xfrm>
        </p:spPr>
        <p:txBody>
          <a:bodyPr/>
          <a:lstStyle>
            <a:lvl1pPr marL="0" indent="0">
              <a:buNone/>
              <a:defRPr sz="3200"/>
            </a:lvl1pPr>
            <a:lvl2pPr marL="457018" indent="0">
              <a:buNone/>
              <a:defRPr sz="2800"/>
            </a:lvl2pPr>
            <a:lvl3pPr marL="914037" indent="0">
              <a:buNone/>
              <a:defRPr sz="2400"/>
            </a:lvl3pPr>
            <a:lvl4pPr marL="1371056" indent="0">
              <a:buNone/>
              <a:defRPr sz="2100"/>
            </a:lvl4pPr>
            <a:lvl5pPr marL="1828074" indent="0">
              <a:buNone/>
              <a:defRPr sz="2100"/>
            </a:lvl5pPr>
            <a:lvl6pPr marL="2285093" indent="0">
              <a:buNone/>
              <a:defRPr sz="2100"/>
            </a:lvl6pPr>
            <a:lvl7pPr marL="2742112" indent="0">
              <a:buNone/>
              <a:defRPr sz="2100"/>
            </a:lvl7pPr>
            <a:lvl8pPr marL="3199130" indent="0">
              <a:buNone/>
              <a:defRPr sz="2100"/>
            </a:lvl8pPr>
            <a:lvl9pPr marL="3656150" indent="0">
              <a:buNone/>
              <a:defRPr sz="2100"/>
            </a:lvl9pPr>
          </a:lstStyle>
          <a:p>
            <a:endParaRPr lang="fr-FR"/>
          </a:p>
        </p:txBody>
      </p:sp>
      <p:sp>
        <p:nvSpPr>
          <p:cNvPr id="4" name="Espace réservé du texte 3"/>
          <p:cNvSpPr>
            <a:spLocks noGrp="1"/>
          </p:cNvSpPr>
          <p:nvPr>
            <p:ph type="body" sz="half" idx="2"/>
          </p:nvPr>
        </p:nvSpPr>
        <p:spPr>
          <a:xfrm>
            <a:off x="2011346" y="5973656"/>
            <a:ext cx="6156960" cy="895780"/>
          </a:xfrm>
        </p:spPr>
        <p:txBody>
          <a:bodyPr/>
          <a:lstStyle>
            <a:lvl1pPr marL="0" indent="0">
              <a:buNone/>
              <a:defRPr sz="1500"/>
            </a:lvl1pPr>
            <a:lvl2pPr marL="457018" indent="0">
              <a:buNone/>
              <a:defRPr sz="1200"/>
            </a:lvl2pPr>
            <a:lvl3pPr marL="914037" indent="0">
              <a:buNone/>
              <a:defRPr sz="1000"/>
            </a:lvl3pPr>
            <a:lvl4pPr marL="1371056" indent="0">
              <a:buNone/>
              <a:defRPr sz="900"/>
            </a:lvl4pPr>
            <a:lvl5pPr marL="1828074" indent="0">
              <a:buNone/>
              <a:defRPr sz="900"/>
            </a:lvl5pPr>
            <a:lvl6pPr marL="2285093" indent="0">
              <a:buNone/>
              <a:defRPr sz="900"/>
            </a:lvl6pPr>
            <a:lvl7pPr marL="2742112" indent="0">
              <a:buNone/>
              <a:defRPr sz="900"/>
            </a:lvl7pPr>
            <a:lvl8pPr marL="3199130" indent="0">
              <a:buNone/>
              <a:defRPr sz="900"/>
            </a:lvl8pPr>
            <a:lvl9pPr marL="365615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FACEA42-DB7E-4AFE-9614-3B603CBE0FE6}" type="datetimeFigureOut">
              <a:rPr lang="fr-FR" smtClean="0"/>
              <a:pPr/>
              <a:t>18/05/2026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A0986C4-89D0-496D-BAE2-39B5AE73E69D}"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13082" y="305664"/>
            <a:ext cx="9235441" cy="1272117"/>
          </a:xfrm>
          <a:prstGeom prst="rect">
            <a:avLst/>
          </a:prstGeom>
        </p:spPr>
        <p:txBody>
          <a:bodyPr vert="horz" lIns="91404" tIns="45701" rIns="91404" bIns="45701" rtlCol="0" anchor="ctr">
            <a:normAutofit/>
          </a:bodyPr>
          <a:lstStyle/>
          <a:p>
            <a:r>
              <a:rPr lang="fr-FR"/>
              <a:t>Cliquez pour modifier le style du titre</a:t>
            </a:r>
          </a:p>
        </p:txBody>
      </p:sp>
      <p:sp>
        <p:nvSpPr>
          <p:cNvPr id="3" name="Espace réservé du texte 2"/>
          <p:cNvSpPr>
            <a:spLocks noGrp="1"/>
          </p:cNvSpPr>
          <p:nvPr>
            <p:ph type="body" idx="1"/>
          </p:nvPr>
        </p:nvSpPr>
        <p:spPr>
          <a:xfrm>
            <a:off x="513082" y="1780972"/>
            <a:ext cx="9235441" cy="5037229"/>
          </a:xfrm>
          <a:prstGeom prst="rect">
            <a:avLst/>
          </a:prstGeom>
        </p:spPr>
        <p:txBody>
          <a:bodyPr vert="horz" lIns="91404" tIns="45701" rIns="91404" bIns="45701"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513081" y="7074389"/>
            <a:ext cx="2394374" cy="406373"/>
          </a:xfrm>
          <a:prstGeom prst="rect">
            <a:avLst/>
          </a:prstGeom>
        </p:spPr>
        <p:txBody>
          <a:bodyPr vert="horz" lIns="91404" tIns="45701" rIns="91404" bIns="45701" rtlCol="0" anchor="ctr"/>
          <a:lstStyle>
            <a:lvl1pPr algn="l">
              <a:defRPr sz="1200">
                <a:solidFill>
                  <a:schemeClr val="tx1">
                    <a:tint val="75000"/>
                  </a:schemeClr>
                </a:solidFill>
              </a:defRPr>
            </a:lvl1pPr>
          </a:lstStyle>
          <a:p>
            <a:fld id="{0FACEA42-DB7E-4AFE-9614-3B603CBE0FE6}" type="datetimeFigureOut">
              <a:rPr lang="fr-FR" smtClean="0"/>
              <a:pPr/>
              <a:t>18/05/2026</a:t>
            </a:fld>
            <a:endParaRPr lang="fr-FR"/>
          </a:p>
        </p:txBody>
      </p:sp>
      <p:sp>
        <p:nvSpPr>
          <p:cNvPr id="5" name="Espace réservé du pied de page 4"/>
          <p:cNvSpPr>
            <a:spLocks noGrp="1"/>
          </p:cNvSpPr>
          <p:nvPr>
            <p:ph type="ftr" sz="quarter" idx="3"/>
          </p:nvPr>
        </p:nvSpPr>
        <p:spPr>
          <a:xfrm>
            <a:off x="3506049" y="7074389"/>
            <a:ext cx="3249507" cy="406373"/>
          </a:xfrm>
          <a:prstGeom prst="rect">
            <a:avLst/>
          </a:prstGeom>
        </p:spPr>
        <p:txBody>
          <a:bodyPr vert="horz" lIns="91404" tIns="45701" rIns="91404" bIns="45701"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7354147" y="7074389"/>
            <a:ext cx="2394374" cy="406373"/>
          </a:xfrm>
          <a:prstGeom prst="rect">
            <a:avLst/>
          </a:prstGeom>
        </p:spPr>
        <p:txBody>
          <a:bodyPr vert="horz" lIns="91404" tIns="45701" rIns="91404" bIns="45701" rtlCol="0" anchor="ctr"/>
          <a:lstStyle>
            <a:lvl1pPr algn="r">
              <a:defRPr sz="1200">
                <a:solidFill>
                  <a:schemeClr val="tx1">
                    <a:tint val="75000"/>
                  </a:schemeClr>
                </a:solidFill>
              </a:defRPr>
            </a:lvl1pPr>
          </a:lstStyle>
          <a:p>
            <a:fld id="{CA0986C4-89D0-496D-BAE2-39B5AE73E69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037" rtl="0" eaLnBrk="1" latinLnBrk="0" hangingPunct="1">
        <a:spcBef>
          <a:spcPct val="0"/>
        </a:spcBef>
        <a:buNone/>
        <a:defRPr sz="4400" kern="1200">
          <a:solidFill>
            <a:schemeClr val="tx1"/>
          </a:solidFill>
          <a:latin typeface="+mj-lt"/>
          <a:ea typeface="+mj-ea"/>
          <a:cs typeface="+mj-cs"/>
        </a:defRPr>
      </a:lvl1pPr>
    </p:titleStyle>
    <p:bodyStyle>
      <a:lvl1pPr marL="342764" indent="-342764" algn="l" defTabSz="91403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655" indent="-285637" algn="l" defTabSz="91403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547" indent="-228509" algn="l" defTabSz="91403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565" indent="-228509" algn="l" defTabSz="914037"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6585" indent="-228509" algn="l" defTabSz="914037"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13602" indent="-228509" algn="l" defTabSz="914037"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70621" indent="-228509" algn="l" defTabSz="914037"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27639" indent="-228509" algn="l" defTabSz="914037"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84658" indent="-228509" algn="l" defTabSz="914037"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fr-FR"/>
      </a:defPPr>
      <a:lvl1pPr marL="0" algn="l" defTabSz="914037" rtl="0" eaLnBrk="1" latinLnBrk="0" hangingPunct="1">
        <a:defRPr sz="1800" kern="1200">
          <a:solidFill>
            <a:schemeClr val="tx1"/>
          </a:solidFill>
          <a:latin typeface="+mn-lt"/>
          <a:ea typeface="+mn-ea"/>
          <a:cs typeface="+mn-cs"/>
        </a:defRPr>
      </a:lvl1pPr>
      <a:lvl2pPr marL="457018" algn="l" defTabSz="914037" rtl="0" eaLnBrk="1" latinLnBrk="0" hangingPunct="1">
        <a:defRPr sz="1800" kern="1200">
          <a:solidFill>
            <a:schemeClr val="tx1"/>
          </a:solidFill>
          <a:latin typeface="+mn-lt"/>
          <a:ea typeface="+mn-ea"/>
          <a:cs typeface="+mn-cs"/>
        </a:defRPr>
      </a:lvl2pPr>
      <a:lvl3pPr marL="914037" algn="l" defTabSz="914037" rtl="0" eaLnBrk="1" latinLnBrk="0" hangingPunct="1">
        <a:defRPr sz="1800" kern="1200">
          <a:solidFill>
            <a:schemeClr val="tx1"/>
          </a:solidFill>
          <a:latin typeface="+mn-lt"/>
          <a:ea typeface="+mn-ea"/>
          <a:cs typeface="+mn-cs"/>
        </a:defRPr>
      </a:lvl3pPr>
      <a:lvl4pPr marL="1371056" algn="l" defTabSz="914037" rtl="0" eaLnBrk="1" latinLnBrk="0" hangingPunct="1">
        <a:defRPr sz="1800" kern="1200">
          <a:solidFill>
            <a:schemeClr val="tx1"/>
          </a:solidFill>
          <a:latin typeface="+mn-lt"/>
          <a:ea typeface="+mn-ea"/>
          <a:cs typeface="+mn-cs"/>
        </a:defRPr>
      </a:lvl4pPr>
      <a:lvl5pPr marL="1828074" algn="l" defTabSz="914037" rtl="0" eaLnBrk="1" latinLnBrk="0" hangingPunct="1">
        <a:defRPr sz="1800" kern="1200">
          <a:solidFill>
            <a:schemeClr val="tx1"/>
          </a:solidFill>
          <a:latin typeface="+mn-lt"/>
          <a:ea typeface="+mn-ea"/>
          <a:cs typeface="+mn-cs"/>
        </a:defRPr>
      </a:lvl5pPr>
      <a:lvl6pPr marL="2285093" algn="l" defTabSz="914037" rtl="0" eaLnBrk="1" latinLnBrk="0" hangingPunct="1">
        <a:defRPr sz="1800" kern="1200">
          <a:solidFill>
            <a:schemeClr val="tx1"/>
          </a:solidFill>
          <a:latin typeface="+mn-lt"/>
          <a:ea typeface="+mn-ea"/>
          <a:cs typeface="+mn-cs"/>
        </a:defRPr>
      </a:lvl6pPr>
      <a:lvl7pPr marL="2742112" algn="l" defTabSz="914037" rtl="0" eaLnBrk="1" latinLnBrk="0" hangingPunct="1">
        <a:defRPr sz="1800" kern="1200">
          <a:solidFill>
            <a:schemeClr val="tx1"/>
          </a:solidFill>
          <a:latin typeface="+mn-lt"/>
          <a:ea typeface="+mn-ea"/>
          <a:cs typeface="+mn-cs"/>
        </a:defRPr>
      </a:lvl7pPr>
      <a:lvl8pPr marL="3199130" algn="l" defTabSz="914037" rtl="0" eaLnBrk="1" latinLnBrk="0" hangingPunct="1">
        <a:defRPr sz="1800" kern="1200">
          <a:solidFill>
            <a:schemeClr val="tx1"/>
          </a:solidFill>
          <a:latin typeface="+mn-lt"/>
          <a:ea typeface="+mn-ea"/>
          <a:cs typeface="+mn-cs"/>
        </a:defRPr>
      </a:lvl8pPr>
      <a:lvl9pPr marL="3656150" algn="l" defTabSz="9140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 Type="http://schemas.openxmlformats.org/officeDocument/2006/relationships/image" Target="../media/image1.jpe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24" Type="http://schemas.openxmlformats.org/officeDocument/2006/relationships/image" Target="../media/image22.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21.jpeg"/><Relationship Id="rId28" Type="http://schemas.openxmlformats.org/officeDocument/2006/relationships/image" Target="../media/image26.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mage.freepik.com/vecteurs-libre/medecine-hexagonale-geometrique-abstraite_1017-15002.jpg"/>
          <p:cNvPicPr>
            <a:picLocks noChangeAspect="1" noChangeArrowheads="1"/>
          </p:cNvPicPr>
          <p:nvPr/>
        </p:nvPicPr>
        <p:blipFill>
          <a:blip r:embed="rId3" cstate="print"/>
          <a:srcRect/>
          <a:stretch>
            <a:fillRect/>
          </a:stretch>
        </p:blipFill>
        <p:spPr bwMode="auto">
          <a:xfrm>
            <a:off x="0" y="0"/>
            <a:ext cx="10261600" cy="7632700"/>
          </a:xfrm>
          <a:prstGeom prst="rect">
            <a:avLst/>
          </a:prstGeom>
          <a:noFill/>
          <a:ln>
            <a:solidFill>
              <a:srgbClr val="000099"/>
            </a:solidFill>
          </a:ln>
        </p:spPr>
      </p:pic>
      <p:sp>
        <p:nvSpPr>
          <p:cNvPr id="1030" name="AutoShape 6" descr="Résultat de recherche d'images pour &quot;université de mascara&quot;"/>
          <p:cNvSpPr>
            <a:spLocks noChangeAspect="1" noChangeArrowheads="1"/>
          </p:cNvSpPr>
          <p:nvPr/>
        </p:nvSpPr>
        <p:spPr bwMode="auto">
          <a:xfrm>
            <a:off x="174591" y="-160777"/>
            <a:ext cx="342054" cy="339232"/>
          </a:xfrm>
          <a:prstGeom prst="rect">
            <a:avLst/>
          </a:prstGeom>
          <a:noFill/>
        </p:spPr>
        <p:txBody>
          <a:bodyPr vert="horz" wrap="square" lIns="91404" tIns="45701" rIns="91404" bIns="45701" numCol="1" anchor="t" anchorCtr="0" compatLnSpc="1">
            <a:prstTxWarp prst="textNoShape">
              <a:avLst/>
            </a:prstTxWarp>
          </a:bodyPr>
          <a:lstStyle/>
          <a:p>
            <a:endParaRPr lang="fr-FR" dirty="0"/>
          </a:p>
        </p:txBody>
      </p:sp>
      <p:sp>
        <p:nvSpPr>
          <p:cNvPr id="1032" name="AutoShape 8" descr="Résultat de recherche d'images pour &quot;université de mascara&quot;"/>
          <p:cNvSpPr>
            <a:spLocks noChangeAspect="1" noChangeArrowheads="1"/>
          </p:cNvSpPr>
          <p:nvPr/>
        </p:nvSpPr>
        <p:spPr bwMode="auto">
          <a:xfrm>
            <a:off x="174591" y="-160777"/>
            <a:ext cx="342054" cy="339232"/>
          </a:xfrm>
          <a:prstGeom prst="rect">
            <a:avLst/>
          </a:prstGeom>
          <a:noFill/>
        </p:spPr>
        <p:txBody>
          <a:bodyPr vert="horz" wrap="square" lIns="91404" tIns="45701" rIns="91404" bIns="45701" numCol="1" anchor="t" anchorCtr="0" compatLnSpc="1">
            <a:prstTxWarp prst="textNoShape">
              <a:avLst/>
            </a:prstTxWarp>
          </a:bodyPr>
          <a:lstStyle/>
          <a:p>
            <a:endParaRPr lang="fr-FR" dirty="0"/>
          </a:p>
        </p:txBody>
      </p:sp>
      <p:sp>
        <p:nvSpPr>
          <p:cNvPr id="1034" name="AutoShape 10" descr="data:image/jpeg;base64,/9j/4AAQSkZJRgABAQAAAQABAAD/2wCEAAkGBxASEBUQEhAVERUXEhYZFhUWFRAYGRIXFRYXGBYWFhYYHyggGBomHRUWITEiJSotLi4vFx8zODMtNygtLi4BCgoKDg0OGxAQGi0lICUuLTAtLS4rKy0tLS0tLS0tLS0uLSstKy0tLS0tLS0tLS0tLS0tLS0tLS0tLS0tLS0tLf/AABEIAOEA4QMBEQACEQEDEQH/xAAcAAEAAgMBAQEAAAAAAAAAAAAABAUDBgcCAQj/xABCEAACAgECAwUEBwUHAgcAAAABAgADEQQSBSExBkFRYXETIoGRFDJCUqGxwQcjYnLRM0OCkrLh8BUkFmNzg6LC8f/EABoBAQADAQEBAAAAAAAAAAAAAAABAwQCBQb/xAA0EQEAAgIABAIIBgIBBQAAAAAAAQIDEQQSITFBUQUTYXGBkaHwIjJCscHRFOHxM1JygpL/2gAMAwEAAhEDEQA/AO4wEBAQEBAQEBAQEBAQEBAQEBAQEBAQEBAQEBAQEBAQEBAQEBAQEBAQKfiHaKirIB9o3guMD1bpMWbj8WPp3n2OJyRCi1Pau9vqKqD4sfmeX4Tz7+k8s/liI+quckoT8d1R/vj8Ag/ITPPG55/V+znnt5ice1Q/vifUIfzERxueP1ft/Rz280/S9rLh9dFceWVP6j8Jpp6TyR+aIn6Ooyz4r/h3HqLuQbY33W5Z9D0M9HDxuLL0idT5Ssi8StJrdkBAQEBAQEBAQEBAQEBAQEBAQEBAw6vVJUhd22gfj5Ad5leTJXHXmtPREzru0njHH7Lsqua6/ujq38x/Tp6zweJ42+XpHSv33UWvMqeY3BAQEBASBe8G7RPVhLM2J4/aX0PePKehw3H2x/hv1j6wsrkmO7c6LldQ6MGUjkRPdpeLxzVnouidsk6SQEBAQEBAQEBAQEBAQEBAr9Fq/aXW4+rXhB5tzL/ko+BmbFl9ZktrtXp8fFzE7mVhNLpi1OoWtC7nCgZJ/wCd84vetKza3aETOnP+L8UfUPuPJR9Vfuj+s+c4niLZ7bnt4Qz2tzSgTO5ICAgICAgIFpwLi7ad8HJrJ95fD+Ief5zVwnFTgt1/LPf+3VLcrfqrAyhlOQRkEd4M+jraLRuGl6khAQEBAQEBAQEBAQEBAhcZ1ZqoewdQOXqTgfiZRxOX1WK1oc2nUbUPYnUr+8rJ94kMM/a5YP6TzvReSI5qT37q8U+Da57C5pPavintLPZKfcQ8/wCJu/4Dp854PpDifWX5K9o/f/SjJbc6UM89WQPoEaHrbJ0G2ND5tjQ+ESND5AQEDZuyHFMN9HY8jkp5HqV+PX5+M9T0dxOp9Vb4f0tx28G3T2lxAQEBAQEBAQEBAQEBAj67SrbW1bdGHy7wfnK8uKMtJpPiiY3GmoX9ltQp90q47iDtPyPT5zxbejc0T+HU/RTOOX1OzmsbqwHq7H8sxHAcRPefrJ6uyRV2Qf7VwHopP5kS2voq36rfRPqvam1dkqR9Z3b/ACj9JfX0XjjvMy69VCZV2d0q/wB3n1Zz+surwGCP0/WU+rqlV8L069KU/wAqn85dHDYo7Vj5J5Y8mZdOg6Io9AJZFKx2hOoevZr90fISeWPJLFboaW+tUh9VWcWw47d6x8kahScW7NIVLU5VgM7ckhvIZ6GYOI9H1mN4+k+Su2OPBqLLPFmFLxICB6RyCGBwQQQfAjoYiZidwOkcL1guqWwd45jwI5EfOfUYMsZccXaqzuNpUuSQEBAQEBAQEBAQEBAQECv1fGtPU5R7MMMZG1zjPMdBM2Ti8OO3LaevxczeI7oz9ptKPtsfRG/WVT6RwR4/SUesqwt2qp7kc/BR+s4n0lj8IlHrYYm7U/dp+bf0E4n0j5V+qPW+xj/8RXHoiDkfvHpzPfI/zsk9ohHrJYzx3UHvUei/1nP+Zlny+Rzy8/8AWtR98f5V/pI/y83n9IRz2ZauP3A+8FYemD8xOq8bkjvqU+slfUa9Gq9t0ABJB6jHUT0KZq2x8/gsi0TG2gOO+fOzDOwOsqmEPEgIG09idVzek/zr+Tf/AFnrei8n5sc+/wDv+FuKfBtc9hcQEBAQEBAQEBAQEBAQEDmvE7/aXWP4ucegOB+AE+Wz358tre1ltO5R1EqhDOiy2ISzossiBZcIo3WbfFHHzUj9Zr4enNfXsn9ndY6sASVxDl62SdJeWSRMIe/pBFRqHRnyfQAYHzH4CTzzGOaecp300gOszzDlHcSqYQwkSuR8kCx7PajZqaznq20/4uX54mrg78mes/D5uqTqzoc+laSAgICAgICAgICAgICBi1dm2t28FY/IEzjJblrM+UIns5gJ8nDKyVidwJCCWwlIrEtiErXghxcvxHzBmvhemSHVO7LxPTbLT4HmPj1/HMszY+W8ptGpRtkq05RNbq6qgS7quCB55Occhz7j8o5Jlxa9a95UWq7T1D6iM/mcKP1P4SPVTLPbiqx2hf8AZzhN+prF9pFNbc0VRl2H3izcgD3cuflNGPgq2jdl+GL5I5p6Qy8b7G2FC2n1Nm4D6j7MN5BlA2n1yPSWW4LHEfhhOXh7zG6WlzS22zJDM+QSCCWyCORBHjKOSseEPLm1vGZYyT4zrUOdvemt2Oj/AHXVv8pB/SN66lZ1MS78DPSfQvsBAQEBAQEBAQEBAQECHxg/9vb/AOk/+kyjif8Ao390/s5t2lzefMMzLXO6iTXLYSk1y6EpemfawYdxB+UupOpiUw2LilftKd9a72C7kGQN/L6ue7M9TJSMldwtv1ruHKuIcc1NhK59kM4KrkEeIY9c/KY9PKvmvb2POv0mzT0L9qzfc3mGISv8EJ/xGWTGohzamqV9vVVNQO/kO+caVTV3qpAFCqMAAAAdwHSei96HqEuMdtkUcQvC9Nyn4lFLfiTMOX88vE4nXrba++ijlah8fofSCezv2jfdWjeKKfmBPRr2fQ17M0lJAQEBAQEBAQEBAQECLxVc0Wj/AMp/9JlPERvFaPZP7It2lzWfLMrLXO6iRXLoSyXapK13u20fn5Ad5l1ImeyLWisblrfEeO2W5VM1p5fWb1Pd6Ca6U0xZM9r9I6Q279nnGxt+iWHBGTUT3jqU9RzI8vSbcN/0y1cJl6ck/BY9p+ya6gm2rCW9/wB2z18G8/n4zrJi5usLc3DxfrHdrnbLTbdQqAEKlNaL1wQoPT5yrLHVn4iv4texrz0yvTPNW89me19QrWnUtsZQAHIJDAdNxHQ+vKaMeWNaltw8TGuW6ZxnttpKUJrcXvj3VXOM/wATdAPxnVs1Yjo6ycXSsdOsuUarUNY7WOcszFmPiScmY5nc7eTa02ncsUhy+P0PpBPZ+gNOmEUeCgfIT0Y7PoY7MklJAQEBAQEBAQEBAQEDzYuQR4gj5yJjcaHLmUglT1BwfhynyUxrpLI9IZMDzrNelS5bme5e8/0HnNOKk3no4yZIpG5axrNW9rbnPoO5R4AT0K0isah597zedy90JLExCfQhBBHIjoR3HxEmFtYdA7N9pC5Wm4Zc8lcfa/mHcfOaaZN9Jb8WbfSzZL6EcbXVXHgwBHyMtmNtExE91RqOymjf+7K/ysw/DpOJxVlVOCk+CIexGkPfZ/nH9JHqauP8Wj43YTQkY2P6+0bP9I9TVE8Ji+5av2t7ErpqjqKbGZFI3I+MgEgAqwxnmRyIlOTDyxuGXiOEileastLlDClcKo9pqKq/vWoPgWGfwzJiNzEO8cc14j2w7zPRe+QEBAQEBAQEBAQEBAQEDnvaHT+z1Ng7idw/xcz+OflPmuMx8ma0fH5s141ZTazWCpcnmT0Hj/tK8OKcltQpyZIpG2t6i9nYsxyT+HkPKerWsVjUPOtabTuXyoc52QsKFkrarGhZ1C6sL7s4n/c1/wA36GWU/NDRij8ULntBZZXfuR2XKA8jyOMjmOh6Sy8zE9F2TcTuERe1GoX6wR/UEH8Dj8Jz62XHrrQz6LtiWtStqMbmC5VskFjjoRz6yYy7nWivEbnUw2yXtTSf2l8ZVKfoinL2EFh91FOefmSB8AZRnvqOVh43LEV5I7y5lMjy2z/s70XtNcrY5VKzn1xtUfNs/CW4Y3dq4OnNl35OuTa9ggICAgICAgICAgICAgIGp9vqgla6nH1fdbHfuPu/jy/xTzPSHDzk5bV90s/ETFa80uW6m9nYs3/4PATnHSKV1DyL3m07linbhkp6yXULGidLqrLTmTC6q64LZturP8a/icfrLKz1aMc9YbJ2sq9xbPAkH49Py/GW5Y6bX5e22nXtKGWy67E8OD2Newzs5L/MRzPwGPnLMVdztZw9NzzLTtb2kXSJtTDXMPdHcg++3l4DvneTJyx7XefPGONR3ci1VzO7O7FmY5LHqTMczvq8e0zM7likOXUv2ZcM9npmvYe9a3L+RMhfmSx+ImvBXUbetwWPlpzebcZe2ED5uEjY+yQgICAgICAgICAgIEbiWiS+l6X+q6kHy8CPMHB+Ei1eaNOb0i9ZrPi4bxDRvTa9NgwyMQfPwI8iMEes8+Y1OpeDes0tNZ8EeQ5eqzzkphPoaSurKwpedQurKdVdjpJWRLorqup03lYgI8j1HyP5TX+ard+erm+qyrFWGCCQR4EdZklgt06Nq4fxFNHw1bSMs5Yqv32JOPhgAn0l9bctNtFbxjxbc64jq3sdrHbczHJP/Og8plmd9Zebe02ncq8zlUseBcHfU2rWvJSwDNz5Dvx54z5dPESY7rcOC2W2ods01SoiogwqqAo8ABgCehXWuj24jljUMslLHdcFGT4Z9Jxe8UjcuorMoGg1YsJYc8sQPReRx8czHwuaMszfznp7oW5KcsaWc3qCAgICAgICAgICAgIGm/tC7OG9PpNS5trHvAdbEHPl4sOo8sjwlGbHvrDFxeDnjmr3hy4TI8ohKTTZJdxKdVbOlsSkpdJ27iW79heJhlbTk8195fNSfeHwP+qaMVvBs4fJuOVi7c8FJB1VYyQP3gHeB0f4d/l6SMtP1Qjicf6o+LSuLcSNgrX7NdSoo88Defi2fgBKLW2w5MnNqPKFNa+ZwomU3hHDva5ZuSLjPPG45Hug+mTn08RObWivdo4bhrZp7dP39joHZmlUJWtOQAyeQJJGAAPRfLqPDlRw+ec2SeXtH12+grwtcFPbLcByA+E9jtCjvKNxDXpUuWIBPQeJlWfiKYa7tLvHjm89GrW6u3UWFFyBnJ6cs7hknvOR0zyGJ4FsuTi7cte3w+v8N8Urijctp4dpRWgGMYGMc+Q8Oc9/BijHSIYMl+adpcvVkBAQEBAQEBAQEBAQEDnfbfscctqtMuQedlQHPPe6Dv8AMfETLlxeNXncTwv66fGGgCZ3nPqnEJiUiu2S7iUhbpO3UWSdDxF6bFtQ4ZTkefiD5EZHxkxbU7h3XJNZ3DrnCOJV6mlbUPI9R3qe9T5zbW0WjcPWx3i9dw0ftl2NZc36Vdy9XqHVfEoO8fw93d4DPkxeNWDiOFmPxU+TTeF6L2r887R9bBGTj7K55Z9e4GYc2euKNy44LgrcTfX6Y7z/AB723aDRFm9lUoADZZgAVTGz3QRzDHDc+g9Z5ses4m+p/wCPb2n5PqaYsfD0/DH396blwnSV0oK613EdegCnvLEdCc58fLrPc4elccctes/t75+59jHlvN53PSGTi3E1oUZINj59mvTJGMnHcoyCT5zvis/+Pjm89Z8PLbnFj9ZbXg1jS0X6qwv0B25c5yrA5wEI6YC+8O8d08SmHJxlueZ/r4df9N1rVxRptXC+FV0IEQYA7hnHqB3cyeQ8Z7uDh4xRre2DJlm8rCaVRAQEBAQEBAQEBAQEBAQEDU+03YmrUE21EU2nry9yw/xAdD5j4gym+GJ6wyZ+ErfrXpLm/FuDajTNi6ooO5uqN6MOXw6zLas17vMyYr4/zQgCcuGWm8qc4B8mAI+RiY3GnVL8s71E+9LXV0H61JXrzRzy9Fb+s41fwt84/rTRGXBP5qTHut/E7/dfdnuI/RGNw9olZHvJYUPtfAqAMhh3evhK6cTkrk5axE+et9P437HoYcWLFSctptWNdItr8XuiOvxb7T2josRWp3WlgDsUYKZx/aE+7X17zz7sz0p4inh1+/HyacVfWVi/aJ8/vq1q/hD6ix29xi5O9aRlNrD+zexgFYYLAleZyfSeJlpObLz4p5p9naP/AG6R8t+56OO9cVNa17+8z56VfaRtVpMIE2jbhbA24gDPIY5rjPUju8pqrw1qRq/T2V6fOe8/R43GcTkr1pWf/Kev07R8UHQ9ttdWuwOtg6DKLkZ+7txk+oM1VyWrHLDzqcblidz19/8Apt2hW9mR7qK0c4Zy/wC9sVR03MwxXnBwi9OfSZMtsvr6xqNR1mZ6zEfxvw0+gwXtbFu8anwiJbHo9UHPuEbc4AHl1/56zdgzxlndPy+Cu9OWOvdOmtUQEBAQEBAQEBAQEBAQEBAQEDy6AgggEHqCMg/CBQ67sZoLefsPZnxrJT/4j3fwlU4aSz24XFbw+TXuJdiuH0436uyvJwqlqck+ABXnM+SMWPpNuvl025r6Mi/5d/fwQtNwXT1ufZpfe/2d21dnXJwV3Z/wfGYM2am+XrM/9te/x8flEe+W7h/RuPF+LfXznU690dvntJXs+gYWahq6z91md26j7OSfkVHlKpvkr0vNcceXeflH37GivDYebmrWb2856/v0j5Lih9Mq4Wp79p5btldQPkpwoz5gxW+DW5i2TXnqK/KdR9Ftq5JnrMR9ZSQ2rt6OtVfQJSGJ6dDZ0HltKzXTLxGSOkREeUbn69I+sKprip33M+3p9P8ASTXwqqtS1rcvtFmxu6fWx9b0YtLZ4WsVm2e069s6j4xHf4zLj1tpnVI+/vy0pL9dpBaGo01S2LjDlVDANkBtq8xnawyfAjImLL6RpSIjDT3TP8fT2prwNZtz3jqz6Ph2ouOXygJ3HcRkk+IHIdw7+nIyrHwWbPO8k9J6z7fv29YX2y0pHRtOl0yoMAf7Dwnv48VccahgtebTuWaWOSAgICAgICAgICAgICAgIHl2I6KT6bf1IkTKYVWq12sD4r0YZcD3nurUg9/Jd3LpKbXy7/DTp7Z1/a2tMevxW+n/AAi6jU8UbITT01DuJf2hH4r+UoyZOL/RSPmsrXh472mfhr+0KzQcRcZssc/wq9da+YPsyGI8iZkvTj7eX0iP32trfh47fzP7sP8A0TVDO2pVz1KmsFv5mzub4kzNfg+Nv31HumI+eus/FZGfD5/uy6XhWqAKstoX7tdlQDepLfpLMPo7NWNWtOvKs6+/k5vxGOesa+O0kcNI+rw8E9+/UD58t35S+OAxV7Yd++3+5Vznme9/lCVXVepOzS1V8uRG1vnzXIl9Mfq98mKI/wDn+4Vzas97zPz/ANvTjWsPu/y+yT5bvaTq1+JmOlfrEfxZEeqj7n/TC/CbLLUNtasoO7cbbmKNgjKDICtgkch3mVWw8RlvFcla8vj+K0/1+zqMlK1nlmd+6FlouE0Vf2dYX/f1mrFwmLF+WP5+s9VV81795TQMTRpU+yQgICAgICAgICAgICAgICBQdmuL2W/SxePZ+x1ViqWwAaCq2VWZ6bSrfgfCBfwECj7Oa+17NTTb1r1DGs/epdmCE+Yeu1fRRAvIGv8ADeJ3HiOq01g/d7a305z1ARBeuP4Wes/+5A2CBHv1Dq9aipnViwZwawKsLlSwJBO4+6NoPM88QKvspr7rVvS4e/VqrVB7nrci2kj0SxVPmhgXkBAr9frLq3ULRvrON9htRBXlwp9082IBLeeMdcQLCBW8W1FiWabawCtqCtgxzZTRcQAe73wh+ECygICAgICAgICAgICAgCYGp8X7YDSVVW21PY2puI09NewNs25Xc1hUbiBnb1zYqgHBMJV/GLkv4fqrdetnDU1CrUqbkN7KvNQEGQbHLMuwZO0D4B60PGOKJUmmHDLN2nrr9rabaiNQtYUEUH7dj47wMc+YOIHjU9q+KCym4cJ1C0NvU04qa1yF3b2w2KQMe7nO7DA4JTJCnv4pxW6/6XXoeJUbXrLUr9BVGprbJUiz37XYFuQIA38gcZJK71XajixZRXwe0B/ZsubaRsUswIuPMIxIXIG7CHPXIAXXD3Z9Yq7TYNPpmrt1BXAsutNJKIftYFOXxyBKDqCAGTi/HRpxfqLMjT6aol8DLWWEKwVRyAAUqM9CbOo2nJDRuP8AG9Zrzpra+Eap9PVatrYspG9lsqaqynZZi7AWwY5r+83fZEJfK+J8Va/6YNDxKtfah7dODoVrKBAmxUYe0tY7Uy2Rj3iAOQgSeLa/i+psaltFrKlI3VjTX00rh0XCX6ll3KVxkivPNyPe2iBN7PafiWot0ftBqtJTpK9t3t3UvxC0KoUkIx90FSxZic7sAHmQFl25t1DGuirTXXjY9oFeFSy2kq1VdtxOK1zlsfaKqOgIIUL63iR1q8UOh1/sFT2Y0Xt0z7Qgj2/0cEKUALLliSSwPIKIFhRo+IUadtZet2rubWC8aVXVm01JLAUoSdrMq2EnGB3DOMkIXZ6ri2r1q6/dfoaCx31XWVut1Qf93XVpwp9kdqjdYW3Eu2BiB0mEEBAQEBAQEBAQEBA+MoIwehgc34fpNTqLxwvVazSX6bTvnYqWNqdQNN7JlW8t7iFTZSWK82zgYyTCW/28Noa1b2pra1RhbGRS6DwViMr8IQ9arR12GsuuTXZvTmw2uFZc8jz5OwweXOBIgICAgajxjhnFhqLPoV+mWi8g2G9LHfTNsWtjSqkK4IQHa/LdnuMDYeDcMq0unr01Q2pWgVRy+JOOWSck+ZgTYCAgICAgRtJoKqmsatApsYM+M+8yotYOOg91FHLwgSYCAgICAgICAgICAgICAgICAgICAgICAgICAgICAgICAgICAgICAgICAgICAgICAgROKa4UVNawJC45DqdzBRj4mBLgICAgICAgICAgICAgICAgICAgICAgICAgICAgad21vbNWrpvrYaSxmsqLpi45VHpPP+02lyo++qeUJXuq7QaStmRr03KaQyhlyvt39nXnny5g+gGYQpbu26/S9Hpq6Ayauv2gua6pRWoVmI2c2LYC46A7uvIwlG1vaU6jUarSraun02nT9/qDWzhl2qbFS3cErcbyOjkbTyHKBulSqFAXG0AYx0xjljyhD3AQEBAQEBAQEBAQEBAQEBAQEBAQEBAQIXFBqSu3TmpGI/tLN7bPMVjG/wCLCBr1f7NuFE77dIl9pTFlr7t1rEe9Yyg7d7HJLAZyYGc/s94QUrQ6CorWCEBDHG5gxJyfeJKjmcnHLpA9V9geErTZQNDUK7WDOMNliudpDZ3LjJwARjJ8YF5oNBVRUtFNa11oMKigAAenxJ88wJMBAQEBAQEBAQEBAQEBAQEBAQEBAQEBAQEBAQEBAQEBAQEBAQEBAQEBAQEBAQEBAQEBAQEBAQEBAQEBAQEBAQEBAQEBAQED/9k="/>
          <p:cNvSpPr>
            <a:spLocks noChangeAspect="1" noChangeArrowheads="1"/>
          </p:cNvSpPr>
          <p:nvPr/>
        </p:nvSpPr>
        <p:spPr bwMode="auto">
          <a:xfrm>
            <a:off x="174591" y="-160777"/>
            <a:ext cx="342054" cy="339232"/>
          </a:xfrm>
          <a:prstGeom prst="rect">
            <a:avLst/>
          </a:prstGeom>
          <a:noFill/>
        </p:spPr>
        <p:txBody>
          <a:bodyPr vert="horz" wrap="square" lIns="91404" tIns="45701" rIns="91404" bIns="45701" numCol="1" anchor="t" anchorCtr="0" compatLnSpc="1">
            <a:prstTxWarp prst="textNoShape">
              <a:avLst/>
            </a:prstTxWarp>
          </a:bodyPr>
          <a:lstStyle/>
          <a:p>
            <a:endParaRPr lang="fr-FR" dirty="0"/>
          </a:p>
        </p:txBody>
      </p:sp>
      <p:sp>
        <p:nvSpPr>
          <p:cNvPr id="1036" name="AutoShape 12" descr="Résultat de recherche d'images pour &quot;université de mascara&quot;"/>
          <p:cNvSpPr>
            <a:spLocks noChangeAspect="1" noChangeArrowheads="1"/>
          </p:cNvSpPr>
          <p:nvPr/>
        </p:nvSpPr>
        <p:spPr bwMode="auto">
          <a:xfrm>
            <a:off x="174591" y="-160777"/>
            <a:ext cx="342054" cy="339232"/>
          </a:xfrm>
          <a:prstGeom prst="rect">
            <a:avLst/>
          </a:prstGeom>
          <a:noFill/>
        </p:spPr>
        <p:txBody>
          <a:bodyPr vert="horz" wrap="square" lIns="91404" tIns="45701" rIns="91404" bIns="45701" numCol="1" anchor="t" anchorCtr="0" compatLnSpc="1">
            <a:prstTxWarp prst="textNoShape">
              <a:avLst/>
            </a:prstTxWarp>
          </a:bodyPr>
          <a:lstStyle/>
          <a:p>
            <a:endParaRPr lang="fr-FR" dirty="0"/>
          </a:p>
        </p:txBody>
      </p:sp>
      <p:sp>
        <p:nvSpPr>
          <p:cNvPr id="1038" name="AutoShape 14" descr="Résultat de recherche d'images pour &quot;logo université de mascara&quot;"/>
          <p:cNvSpPr>
            <a:spLocks noChangeAspect="1" noChangeArrowheads="1"/>
          </p:cNvSpPr>
          <p:nvPr/>
        </p:nvSpPr>
        <p:spPr bwMode="auto">
          <a:xfrm>
            <a:off x="174591" y="-160777"/>
            <a:ext cx="342054" cy="339232"/>
          </a:xfrm>
          <a:prstGeom prst="rect">
            <a:avLst/>
          </a:prstGeom>
          <a:noFill/>
        </p:spPr>
        <p:txBody>
          <a:bodyPr vert="horz" wrap="square" lIns="91404" tIns="45701" rIns="91404" bIns="45701" numCol="1" anchor="t" anchorCtr="0" compatLnSpc="1">
            <a:prstTxWarp prst="textNoShape">
              <a:avLst/>
            </a:prstTxWarp>
          </a:bodyPr>
          <a:lstStyle/>
          <a:p>
            <a:endParaRPr lang="fr-FR" dirty="0"/>
          </a:p>
        </p:txBody>
      </p:sp>
      <p:sp>
        <p:nvSpPr>
          <p:cNvPr id="14" name="Rectangle 13"/>
          <p:cNvSpPr/>
          <p:nvPr/>
        </p:nvSpPr>
        <p:spPr>
          <a:xfrm>
            <a:off x="2106465" y="92814"/>
            <a:ext cx="6181317" cy="572905"/>
          </a:xfrm>
          <a:prstGeom prst="rect">
            <a:avLst/>
          </a:prstGeom>
        </p:spPr>
        <p:txBody>
          <a:bodyPr wrap="square" lIns="91404" tIns="45701" rIns="91404" bIns="45701">
            <a:spAutoFit/>
          </a:bodyPr>
          <a:lstStyle/>
          <a:p>
            <a:pPr algn="ctr"/>
            <a:r>
              <a:rPr lang="en-US" sz="1500" b="1" dirty="0">
                <a:latin typeface="Times New Roman" pitchFamily="18" charset="0"/>
                <a:cs typeface="Times New Roman" pitchFamily="18" charset="0"/>
              </a:rPr>
              <a:t>People’s Democratic Republic of Algeria</a:t>
            </a:r>
          </a:p>
          <a:p>
            <a:pPr algn="ctr"/>
            <a:r>
              <a:rPr lang="en-US" sz="1500" b="1" dirty="0">
                <a:latin typeface="Times New Roman" pitchFamily="18" charset="0"/>
                <a:cs typeface="Times New Roman" pitchFamily="18" charset="0"/>
              </a:rPr>
              <a:t>Ministry of Higher Education and Scientific Research</a:t>
            </a:r>
            <a:endParaRPr lang="fr-FR" sz="1500" b="1" dirty="0">
              <a:latin typeface="Times New Roman" pitchFamily="18" charset="0"/>
              <a:cs typeface="Times New Roman" pitchFamily="18" charset="0"/>
            </a:endParaRPr>
          </a:p>
        </p:txBody>
      </p:sp>
      <p:sp>
        <p:nvSpPr>
          <p:cNvPr id="17" name="Rectangle 16"/>
          <p:cNvSpPr/>
          <p:nvPr/>
        </p:nvSpPr>
        <p:spPr>
          <a:xfrm>
            <a:off x="702453" y="2688424"/>
            <a:ext cx="3188997" cy="369294"/>
          </a:xfrm>
          <a:prstGeom prst="rect">
            <a:avLst/>
          </a:prstGeom>
        </p:spPr>
        <p:txBody>
          <a:bodyPr wrap="square" lIns="91404" tIns="45701" rIns="91404" bIns="45701">
            <a:spAutoFit/>
          </a:bodyPr>
          <a:lstStyle/>
          <a:p>
            <a:r>
              <a:rPr lang="fr-FR" dirty="0"/>
              <a:t>📢</a:t>
            </a:r>
            <a:r>
              <a:rPr lang="fr-FR" sz="1600" b="1" dirty="0"/>
              <a:t>Call for participation 2026</a:t>
            </a:r>
            <a:endParaRPr lang="fr-FR" b="1" dirty="0"/>
          </a:p>
        </p:txBody>
      </p:sp>
      <p:sp>
        <p:nvSpPr>
          <p:cNvPr id="24" name="ZoneTexte 23"/>
          <p:cNvSpPr txBox="1"/>
          <p:nvPr/>
        </p:nvSpPr>
        <p:spPr>
          <a:xfrm>
            <a:off x="2865583" y="4008273"/>
            <a:ext cx="7396017" cy="11541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91404" tIns="45701" rIns="91404" bIns="45701" rtlCol="0">
            <a:spAutoFit/>
          </a:bodyPr>
          <a:lstStyle/>
          <a:p>
            <a:r>
              <a:rPr lang="en-US" sz="23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The First National Conference on Civil Engineering and Materials Innovation (NCCEMI’26) - Mascara, Algeria – September, 2026</a:t>
            </a:r>
          </a:p>
        </p:txBody>
      </p:sp>
      <p:sp>
        <p:nvSpPr>
          <p:cNvPr id="55" name="ZoneTexte 54"/>
          <p:cNvSpPr txBox="1"/>
          <p:nvPr/>
        </p:nvSpPr>
        <p:spPr>
          <a:xfrm>
            <a:off x="6185317" y="1976239"/>
            <a:ext cx="3628689" cy="1359249"/>
          </a:xfrm>
          <a:prstGeom prst="rect">
            <a:avLst/>
          </a:prstGeom>
          <a:noFill/>
          <a:scene3d>
            <a:camera prst="orthographicFront"/>
            <a:lightRig rig="glow" dir="tl">
              <a:rot lat="0" lon="0" rev="5400000"/>
            </a:lightRig>
          </a:scene3d>
          <a:sp3d extrusionH="114300">
            <a:extrusionClr>
              <a:srgbClr val="FFFF00"/>
            </a:extrusionClr>
          </a:sp3d>
        </p:spPr>
        <p:txBody>
          <a:bodyPr wrap="square" lIns="91435" tIns="0" rIns="91435" bIns="45717" rtlCol="0">
            <a:normAutofit fontScale="92500"/>
            <a:sp3d contourW="12700">
              <a:bevelT w="25400" h="25400"/>
              <a:contourClr>
                <a:schemeClr val="accent6">
                  <a:shade val="73000"/>
                </a:schemeClr>
              </a:contourClr>
            </a:sp3d>
          </a:bodyPr>
          <a:lstStyle/>
          <a:p>
            <a:r>
              <a:rPr lang="fr-FR" sz="5400" b="1" dirty="0">
                <a:ln w="11430"/>
                <a:effectLst>
                  <a:outerShdw blurRad="38100" dist="38100" dir="2700000" algn="tl">
                    <a:srgbClr val="000000">
                      <a:alpha val="43137"/>
                    </a:srgbClr>
                  </a:outerShdw>
                </a:effectLst>
              </a:rPr>
              <a:t>NCCEMI’26</a:t>
            </a:r>
          </a:p>
        </p:txBody>
      </p:sp>
      <p:sp>
        <p:nvSpPr>
          <p:cNvPr id="58" name="Rectangle 57"/>
          <p:cNvSpPr/>
          <p:nvPr/>
        </p:nvSpPr>
        <p:spPr>
          <a:xfrm>
            <a:off x="7844672" y="5067290"/>
            <a:ext cx="2918720" cy="703809"/>
          </a:xfrm>
          <a:prstGeom prst="rect">
            <a:avLst/>
          </a:prstGeom>
        </p:spPr>
        <p:txBody>
          <a:bodyPr wrap="square" lIns="91404" tIns="45701" rIns="91404" bIns="45701">
            <a:spAutoFit/>
          </a:bodyPr>
          <a:lstStyle/>
          <a:p>
            <a:pPr>
              <a:lnSpc>
                <a:spcPct val="150000"/>
              </a:lnSpc>
            </a:pPr>
            <a:r>
              <a:rPr lang="fr-FR" sz="1400" dirty="0"/>
              <a:t>📍 </a:t>
            </a:r>
            <a:r>
              <a:rPr lang="fr-FR" sz="1400" b="1" dirty="0"/>
              <a:t>Mascara, Algeria</a:t>
            </a:r>
            <a:r>
              <a:rPr lang="fr-FR" sz="1400" dirty="0"/>
              <a:t/>
            </a:r>
            <a:br>
              <a:rPr lang="fr-FR" sz="1400" dirty="0"/>
            </a:br>
            <a:r>
              <a:rPr lang="fr-FR" sz="1400" dirty="0"/>
              <a:t>📅 </a:t>
            </a:r>
            <a:r>
              <a:rPr lang="fr-FR" sz="1400" b="1" dirty="0" err="1"/>
              <a:t>September</a:t>
            </a:r>
            <a:r>
              <a:rPr lang="fr-FR" sz="1400" b="1" dirty="0"/>
              <a:t> 29, 2026</a:t>
            </a:r>
            <a:endParaRPr lang="fr-FR" sz="1400" dirty="0"/>
          </a:p>
        </p:txBody>
      </p:sp>
      <p:pic>
        <p:nvPicPr>
          <p:cNvPr id="61" name="Image 60" descr="Image associée"/>
          <p:cNvPicPr>
            <a:picLocks noChangeAspect="1"/>
          </p:cNvPicPr>
          <p:nvPr/>
        </p:nvPicPr>
        <p:blipFill>
          <a:blip r:embed="rId4" cstate="print"/>
          <a:srcRect/>
          <a:stretch>
            <a:fillRect/>
          </a:stretch>
        </p:blipFill>
        <p:spPr bwMode="auto">
          <a:xfrm>
            <a:off x="4241901" y="3255355"/>
            <a:ext cx="484854" cy="440733"/>
          </a:xfrm>
          <a:prstGeom prst="hexagon">
            <a:avLst/>
          </a:prstGeom>
          <a:noFill/>
          <a:ln w="9525">
            <a:noFill/>
            <a:miter lim="800000"/>
            <a:headEnd/>
            <a:tailEnd/>
          </a:ln>
        </p:spPr>
      </p:pic>
      <p:pic>
        <p:nvPicPr>
          <p:cNvPr id="62" name="Image 61" descr="Résultat de recherche d'images pour &quot;topo conference flyer in civil engineering in france&quot;"/>
          <p:cNvPicPr/>
          <p:nvPr/>
        </p:nvPicPr>
        <p:blipFill>
          <a:blip r:embed="rId5" cstate="print"/>
          <a:srcRect/>
          <a:stretch>
            <a:fillRect/>
          </a:stretch>
        </p:blipFill>
        <p:spPr bwMode="auto">
          <a:xfrm>
            <a:off x="5454044" y="6461044"/>
            <a:ext cx="445135" cy="440733"/>
          </a:xfrm>
          <a:prstGeom prst="hexagon">
            <a:avLst/>
          </a:prstGeom>
          <a:noFill/>
          <a:ln w="9525">
            <a:noFill/>
            <a:miter lim="800000"/>
            <a:headEnd/>
            <a:tailEnd/>
          </a:ln>
        </p:spPr>
      </p:pic>
      <p:pic>
        <p:nvPicPr>
          <p:cNvPr id="63" name="Image 62" descr="Résultat de recherche d'images pour &quot;topo conference flyer in civil engineering in france&quot;"/>
          <p:cNvPicPr/>
          <p:nvPr/>
        </p:nvPicPr>
        <p:blipFill>
          <a:blip r:embed="rId5" cstate="print"/>
          <a:srcRect/>
          <a:stretch>
            <a:fillRect/>
          </a:stretch>
        </p:blipFill>
        <p:spPr bwMode="auto">
          <a:xfrm>
            <a:off x="3880433" y="3495781"/>
            <a:ext cx="442284" cy="440733"/>
          </a:xfrm>
          <a:prstGeom prst="hexagon">
            <a:avLst/>
          </a:prstGeom>
          <a:noFill/>
          <a:ln w="9525">
            <a:noFill/>
            <a:miter lim="800000"/>
            <a:headEnd/>
            <a:tailEnd/>
          </a:ln>
        </p:spPr>
      </p:pic>
      <p:pic>
        <p:nvPicPr>
          <p:cNvPr id="65" name="Image 64" descr="Image associée"/>
          <p:cNvPicPr>
            <a:picLocks noChangeAspect="1"/>
          </p:cNvPicPr>
          <p:nvPr/>
        </p:nvPicPr>
        <p:blipFill>
          <a:blip r:embed="rId6" cstate="print"/>
          <a:srcRect/>
          <a:stretch>
            <a:fillRect/>
          </a:stretch>
        </p:blipFill>
        <p:spPr bwMode="auto">
          <a:xfrm>
            <a:off x="5494492" y="5965320"/>
            <a:ext cx="444401" cy="415585"/>
          </a:xfrm>
          <a:prstGeom prst="hexagon">
            <a:avLst/>
          </a:prstGeom>
          <a:noFill/>
          <a:ln w="9525">
            <a:solidFill>
              <a:srgbClr val="FFFF00"/>
            </a:solidFill>
            <a:miter lim="800000"/>
            <a:headEnd/>
            <a:tailEnd/>
          </a:ln>
        </p:spPr>
      </p:pic>
      <p:pic>
        <p:nvPicPr>
          <p:cNvPr id="66" name="Image 65" descr="Image associée"/>
          <p:cNvPicPr>
            <a:picLocks noChangeAspect="1"/>
          </p:cNvPicPr>
          <p:nvPr/>
        </p:nvPicPr>
        <p:blipFill>
          <a:blip r:embed="rId7" cstate="print"/>
          <a:srcRect/>
          <a:stretch>
            <a:fillRect/>
          </a:stretch>
        </p:blipFill>
        <p:spPr bwMode="auto">
          <a:xfrm>
            <a:off x="5099049" y="6204910"/>
            <a:ext cx="435803" cy="416425"/>
          </a:xfrm>
          <a:prstGeom prst="hexagon">
            <a:avLst/>
          </a:prstGeom>
          <a:noFill/>
          <a:ln w="9525">
            <a:noFill/>
            <a:miter lim="800000"/>
            <a:headEnd/>
            <a:tailEnd/>
          </a:ln>
        </p:spPr>
      </p:pic>
      <p:pic>
        <p:nvPicPr>
          <p:cNvPr id="67" name="Image 66" descr="Résultat de recherche d'images pour &quot;génie civil&quot;"/>
          <p:cNvPicPr>
            <a:picLocks noChangeAspect="1"/>
          </p:cNvPicPr>
          <p:nvPr/>
        </p:nvPicPr>
        <p:blipFill>
          <a:blip r:embed="rId8" cstate="print"/>
          <a:srcRect/>
          <a:stretch>
            <a:fillRect/>
          </a:stretch>
        </p:blipFill>
        <p:spPr bwMode="auto">
          <a:xfrm>
            <a:off x="3883355" y="2973174"/>
            <a:ext cx="439363" cy="442474"/>
          </a:xfrm>
          <a:prstGeom prst="hexagon">
            <a:avLst/>
          </a:prstGeom>
          <a:noFill/>
          <a:ln w="9525">
            <a:solidFill>
              <a:schemeClr val="accent6">
                <a:lumMod val="75000"/>
              </a:schemeClr>
            </a:solidFill>
            <a:miter lim="800000"/>
            <a:headEnd/>
            <a:tailEnd/>
          </a:ln>
        </p:spPr>
      </p:pic>
      <p:pic>
        <p:nvPicPr>
          <p:cNvPr id="68" name="Image 67" descr="Résultat de recherche d'images pour &quot;génie civil&quot;"/>
          <p:cNvPicPr>
            <a:picLocks noChangeAspect="1"/>
          </p:cNvPicPr>
          <p:nvPr/>
        </p:nvPicPr>
        <p:blipFill>
          <a:blip r:embed="rId9" cstate="print"/>
          <a:srcRect/>
          <a:stretch>
            <a:fillRect/>
          </a:stretch>
        </p:blipFill>
        <p:spPr bwMode="auto">
          <a:xfrm>
            <a:off x="4689173" y="2534083"/>
            <a:ext cx="441974" cy="442474"/>
          </a:xfrm>
          <a:prstGeom prst="hexagon">
            <a:avLst/>
          </a:prstGeom>
          <a:noFill/>
          <a:ln w="9525">
            <a:noFill/>
            <a:miter lim="800000"/>
            <a:headEnd/>
            <a:tailEnd/>
          </a:ln>
        </p:spPr>
      </p:pic>
      <p:pic>
        <p:nvPicPr>
          <p:cNvPr id="69" name="Image 68" descr="Résultat de recherche d'images pour &quot;génie civil &quot;"/>
          <p:cNvPicPr>
            <a:picLocks noChangeAspect="1"/>
          </p:cNvPicPr>
          <p:nvPr/>
        </p:nvPicPr>
        <p:blipFill>
          <a:blip r:embed="rId10" cstate="print"/>
          <a:srcRect/>
          <a:stretch>
            <a:fillRect/>
          </a:stretch>
        </p:blipFill>
        <p:spPr bwMode="auto">
          <a:xfrm>
            <a:off x="4279487" y="2774502"/>
            <a:ext cx="447272" cy="448818"/>
          </a:xfrm>
          <a:prstGeom prst="hexagon">
            <a:avLst/>
          </a:prstGeom>
          <a:noFill/>
          <a:ln w="9525">
            <a:solidFill>
              <a:srgbClr val="FFC000"/>
            </a:solidFill>
            <a:miter lim="800000"/>
            <a:headEnd/>
            <a:tailEnd/>
          </a:ln>
        </p:spPr>
      </p:pic>
      <p:pic>
        <p:nvPicPr>
          <p:cNvPr id="71" name="Image 70" descr="Résultat de recherche d'images pour &quot;génie civil &quot;"/>
          <p:cNvPicPr>
            <a:picLocks noChangeAspect="1"/>
          </p:cNvPicPr>
          <p:nvPr/>
        </p:nvPicPr>
        <p:blipFill>
          <a:blip r:embed="rId11" cstate="print"/>
          <a:srcRect/>
          <a:stretch>
            <a:fillRect/>
          </a:stretch>
        </p:blipFill>
        <p:spPr bwMode="auto">
          <a:xfrm>
            <a:off x="4697103" y="3014932"/>
            <a:ext cx="433702" cy="433628"/>
          </a:xfrm>
          <a:prstGeom prst="hexagon">
            <a:avLst/>
          </a:prstGeom>
          <a:noFill/>
          <a:ln w="9525">
            <a:solidFill>
              <a:srgbClr val="FFFF00"/>
            </a:solidFill>
            <a:miter lim="800000"/>
            <a:headEnd/>
            <a:tailEnd/>
          </a:ln>
        </p:spPr>
      </p:pic>
      <p:pic>
        <p:nvPicPr>
          <p:cNvPr id="72" name="Image 71" descr="Image associée"/>
          <p:cNvPicPr>
            <a:picLocks noChangeAspect="1"/>
          </p:cNvPicPr>
          <p:nvPr/>
        </p:nvPicPr>
        <p:blipFill>
          <a:blip r:embed="rId12" cstate="print"/>
          <a:srcRect/>
          <a:stretch>
            <a:fillRect/>
          </a:stretch>
        </p:blipFill>
        <p:spPr bwMode="auto">
          <a:xfrm>
            <a:off x="5093498" y="5716437"/>
            <a:ext cx="441348" cy="424039"/>
          </a:xfrm>
          <a:prstGeom prst="hexagon">
            <a:avLst/>
          </a:prstGeom>
          <a:noFill/>
          <a:ln w="9525">
            <a:solidFill>
              <a:srgbClr val="FFFF00"/>
            </a:solidFill>
            <a:miter lim="800000"/>
            <a:headEnd/>
            <a:tailEnd/>
          </a:ln>
        </p:spPr>
      </p:pic>
      <p:pic>
        <p:nvPicPr>
          <p:cNvPr id="74" name="Image 73" descr="Image associée"/>
          <p:cNvPicPr>
            <a:picLocks noChangeAspect="1"/>
          </p:cNvPicPr>
          <p:nvPr/>
        </p:nvPicPr>
        <p:blipFill>
          <a:blip r:embed="rId13" cstate="print"/>
          <a:srcRect/>
          <a:stretch>
            <a:fillRect/>
          </a:stretch>
        </p:blipFill>
        <p:spPr bwMode="auto">
          <a:xfrm>
            <a:off x="5454037" y="5459315"/>
            <a:ext cx="465278" cy="440733"/>
          </a:xfrm>
          <a:prstGeom prst="hexagon">
            <a:avLst/>
          </a:prstGeom>
          <a:noFill/>
          <a:ln w="9525">
            <a:noFill/>
            <a:miter lim="800000"/>
            <a:headEnd/>
            <a:tailEnd/>
          </a:ln>
        </p:spPr>
      </p:pic>
      <p:pic>
        <p:nvPicPr>
          <p:cNvPr id="76" name="Image 75" descr="Résultat de recherche d'images pour &quot;réparation de pont  en génie civil&quot;"/>
          <p:cNvPicPr>
            <a:picLocks noChangeAspect="1"/>
          </p:cNvPicPr>
          <p:nvPr/>
        </p:nvPicPr>
        <p:blipFill>
          <a:blip r:embed="rId14" cstate="print"/>
          <a:srcRect/>
          <a:stretch>
            <a:fillRect/>
          </a:stretch>
        </p:blipFill>
        <p:spPr bwMode="auto">
          <a:xfrm>
            <a:off x="5496617" y="2053226"/>
            <a:ext cx="442274" cy="453826"/>
          </a:xfrm>
          <a:prstGeom prst="hexagon">
            <a:avLst/>
          </a:prstGeom>
          <a:noFill/>
          <a:ln w="9525">
            <a:solidFill>
              <a:srgbClr val="FFFF00"/>
            </a:solidFill>
            <a:miter lim="800000"/>
            <a:headEnd/>
            <a:tailEnd/>
          </a:ln>
        </p:spPr>
      </p:pic>
      <p:pic>
        <p:nvPicPr>
          <p:cNvPr id="80" name="Image 79" descr="Résultat de recherche d'images pour &quot;topographie en génie civil&quot;"/>
          <p:cNvPicPr>
            <a:picLocks noChangeAspect="1"/>
          </p:cNvPicPr>
          <p:nvPr/>
        </p:nvPicPr>
        <p:blipFill>
          <a:blip r:embed="rId15" cstate="print"/>
          <a:srcRect/>
          <a:stretch>
            <a:fillRect/>
          </a:stretch>
        </p:blipFill>
        <p:spPr bwMode="auto">
          <a:xfrm>
            <a:off x="5495598" y="3976641"/>
            <a:ext cx="443301" cy="439644"/>
          </a:xfrm>
          <a:prstGeom prst="hexagon">
            <a:avLst/>
          </a:prstGeom>
          <a:noFill/>
          <a:ln w="9525">
            <a:solidFill>
              <a:srgbClr val="FFFF00"/>
            </a:solidFill>
            <a:miter lim="800000"/>
            <a:headEnd/>
            <a:tailEnd/>
          </a:ln>
        </p:spPr>
      </p:pic>
      <p:pic>
        <p:nvPicPr>
          <p:cNvPr id="81" name="Image 80" descr="Résultat de recherche d'images pour &quot;mterieu inovent en génie civil&quot;"/>
          <p:cNvPicPr>
            <a:picLocks noChangeAspect="1"/>
          </p:cNvPicPr>
          <p:nvPr/>
        </p:nvPicPr>
        <p:blipFill>
          <a:blip r:embed="rId16" cstate="print"/>
          <a:srcRect/>
          <a:stretch>
            <a:fillRect/>
          </a:stretch>
        </p:blipFill>
        <p:spPr bwMode="auto">
          <a:xfrm>
            <a:off x="5095004" y="3736208"/>
            <a:ext cx="439849" cy="440733"/>
          </a:xfrm>
          <a:prstGeom prst="hexagon">
            <a:avLst/>
          </a:prstGeom>
          <a:noFill/>
          <a:ln w="9525">
            <a:solidFill>
              <a:srgbClr val="FFFF00"/>
            </a:solidFill>
            <a:miter lim="800000"/>
            <a:headEnd/>
            <a:tailEnd/>
          </a:ln>
        </p:spPr>
      </p:pic>
      <p:pic>
        <p:nvPicPr>
          <p:cNvPr id="82" name="Image 81"/>
          <p:cNvPicPr>
            <a:picLocks noChangeAspect="1"/>
          </p:cNvPicPr>
          <p:nvPr/>
        </p:nvPicPr>
        <p:blipFill>
          <a:blip r:embed="rId17" cstate="print"/>
          <a:srcRect/>
          <a:stretch>
            <a:fillRect/>
          </a:stretch>
        </p:blipFill>
        <p:spPr bwMode="auto">
          <a:xfrm>
            <a:off x="5496618" y="3495782"/>
            <a:ext cx="442277" cy="438365"/>
          </a:xfrm>
          <a:prstGeom prst="hexagon">
            <a:avLst/>
          </a:prstGeom>
          <a:noFill/>
          <a:ln w="9525">
            <a:noFill/>
            <a:miter lim="800000"/>
            <a:headEnd/>
            <a:tailEnd/>
          </a:ln>
        </p:spPr>
      </p:pic>
      <p:pic>
        <p:nvPicPr>
          <p:cNvPr id="83" name="Image 82" descr="Résultat de recherche d'images pour &quot;géotechnique génie civil&quot;"/>
          <p:cNvPicPr>
            <a:picLocks noChangeAspect="1"/>
          </p:cNvPicPr>
          <p:nvPr/>
        </p:nvPicPr>
        <p:blipFill>
          <a:blip r:embed="rId18" cstate="print"/>
          <a:srcRect/>
          <a:stretch>
            <a:fillRect/>
          </a:stretch>
        </p:blipFill>
        <p:spPr bwMode="auto">
          <a:xfrm>
            <a:off x="5087252" y="2293647"/>
            <a:ext cx="447600" cy="440733"/>
          </a:xfrm>
          <a:prstGeom prst="hexagon">
            <a:avLst/>
          </a:prstGeom>
          <a:noFill/>
          <a:ln w="9525">
            <a:noFill/>
            <a:miter lim="800000"/>
            <a:headEnd/>
            <a:tailEnd/>
          </a:ln>
        </p:spPr>
      </p:pic>
      <p:pic>
        <p:nvPicPr>
          <p:cNvPr id="84" name="Image 83" descr="Résultat de recherche d'images pour &quot;géotechnique génie civil&quot;"/>
          <p:cNvPicPr>
            <a:picLocks noChangeAspect="1"/>
          </p:cNvPicPr>
          <p:nvPr/>
        </p:nvPicPr>
        <p:blipFill>
          <a:blip r:embed="rId19" cstate="print"/>
          <a:srcRect/>
          <a:stretch>
            <a:fillRect/>
          </a:stretch>
        </p:blipFill>
        <p:spPr bwMode="auto">
          <a:xfrm>
            <a:off x="5508760" y="2534081"/>
            <a:ext cx="430132" cy="439644"/>
          </a:xfrm>
          <a:prstGeom prst="hexagon">
            <a:avLst/>
          </a:prstGeom>
          <a:noFill/>
          <a:ln w="9525">
            <a:noFill/>
            <a:miter lim="800000"/>
            <a:headEnd/>
            <a:tailEnd/>
          </a:ln>
        </p:spPr>
      </p:pic>
      <p:pic>
        <p:nvPicPr>
          <p:cNvPr id="85" name="Image 84"/>
          <p:cNvPicPr>
            <a:picLocks noChangeAspect="1"/>
          </p:cNvPicPr>
          <p:nvPr/>
        </p:nvPicPr>
        <p:blipFill>
          <a:blip r:embed="rId20" cstate="print"/>
          <a:srcRect/>
          <a:stretch>
            <a:fillRect/>
          </a:stretch>
        </p:blipFill>
        <p:spPr bwMode="auto">
          <a:xfrm>
            <a:off x="5500558" y="3014934"/>
            <a:ext cx="438341" cy="439644"/>
          </a:xfrm>
          <a:prstGeom prst="hexagon">
            <a:avLst/>
          </a:prstGeom>
          <a:noFill/>
          <a:ln w="9525">
            <a:noFill/>
            <a:miter lim="800000"/>
            <a:headEnd/>
            <a:tailEnd/>
          </a:ln>
        </p:spPr>
      </p:pic>
      <p:pic>
        <p:nvPicPr>
          <p:cNvPr id="86" name="Image 85" descr="Résultat de recherche d'images pour &quot;géotechnique génie civil&quot;"/>
          <p:cNvPicPr>
            <a:picLocks noChangeAspect="1"/>
          </p:cNvPicPr>
          <p:nvPr/>
        </p:nvPicPr>
        <p:blipFill>
          <a:blip r:embed="rId21" cstate="print"/>
          <a:srcRect/>
          <a:stretch>
            <a:fillRect/>
          </a:stretch>
        </p:blipFill>
        <p:spPr bwMode="auto">
          <a:xfrm>
            <a:off x="5088297" y="2774504"/>
            <a:ext cx="446550" cy="442865"/>
          </a:xfrm>
          <a:prstGeom prst="hexagon">
            <a:avLst/>
          </a:prstGeom>
          <a:noFill/>
          <a:ln w="9525">
            <a:solidFill>
              <a:schemeClr val="accent6">
                <a:lumMod val="75000"/>
              </a:schemeClr>
            </a:solidFill>
            <a:miter lim="800000"/>
            <a:headEnd/>
            <a:tailEnd/>
          </a:ln>
        </p:spPr>
      </p:pic>
      <p:pic>
        <p:nvPicPr>
          <p:cNvPr id="87" name="Image 86" descr="Image associée"/>
          <p:cNvPicPr>
            <a:picLocks noChangeAspect="1"/>
          </p:cNvPicPr>
          <p:nvPr/>
        </p:nvPicPr>
        <p:blipFill>
          <a:blip r:embed="rId22" cstate="print"/>
          <a:srcRect/>
          <a:stretch>
            <a:fillRect/>
          </a:stretch>
        </p:blipFill>
        <p:spPr bwMode="auto">
          <a:xfrm>
            <a:off x="5088298" y="3255364"/>
            <a:ext cx="446550" cy="438500"/>
          </a:xfrm>
          <a:prstGeom prst="hexagon">
            <a:avLst/>
          </a:prstGeom>
          <a:noFill/>
          <a:ln w="9525">
            <a:noFill/>
            <a:miter lim="800000"/>
            <a:headEnd/>
            <a:tailEnd/>
          </a:ln>
        </p:spPr>
      </p:pic>
      <p:sp>
        <p:nvSpPr>
          <p:cNvPr id="88" name="Hexagone 87"/>
          <p:cNvSpPr/>
          <p:nvPr/>
        </p:nvSpPr>
        <p:spPr>
          <a:xfrm>
            <a:off x="5494492" y="4457488"/>
            <a:ext cx="444401" cy="440733"/>
          </a:xfrm>
          <a:prstGeom prst="hexagon">
            <a:avLst/>
          </a:prstGeom>
          <a:noFill/>
          <a:ln w="952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fr-FR"/>
          </a:p>
        </p:txBody>
      </p:sp>
      <p:sp>
        <p:nvSpPr>
          <p:cNvPr id="91" name="Hexagone 90"/>
          <p:cNvSpPr/>
          <p:nvPr/>
        </p:nvSpPr>
        <p:spPr>
          <a:xfrm>
            <a:off x="5494492" y="4978462"/>
            <a:ext cx="444401" cy="440733"/>
          </a:xfrm>
          <a:prstGeom prst="hexagon">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fr-FR"/>
          </a:p>
        </p:txBody>
      </p:sp>
      <p:sp>
        <p:nvSpPr>
          <p:cNvPr id="92" name="Hexagone 91"/>
          <p:cNvSpPr/>
          <p:nvPr/>
        </p:nvSpPr>
        <p:spPr>
          <a:xfrm>
            <a:off x="5090447" y="4217061"/>
            <a:ext cx="444401" cy="440733"/>
          </a:xfrm>
          <a:prstGeom prst="hexagon">
            <a:avLst/>
          </a:prstGeom>
          <a:noFill/>
          <a:ln w="95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fr-FR"/>
          </a:p>
        </p:txBody>
      </p:sp>
      <p:sp>
        <p:nvSpPr>
          <p:cNvPr id="93" name="Hexagone 92"/>
          <p:cNvSpPr/>
          <p:nvPr/>
        </p:nvSpPr>
        <p:spPr>
          <a:xfrm>
            <a:off x="5090447" y="4738035"/>
            <a:ext cx="444401" cy="440733"/>
          </a:xfrm>
          <a:prstGeom prst="hexagon">
            <a:avLst/>
          </a:prstGeom>
          <a:noFill/>
          <a:ln w="952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fr-FR"/>
          </a:p>
        </p:txBody>
      </p:sp>
      <p:sp>
        <p:nvSpPr>
          <p:cNvPr id="16" name="Rectangle 15"/>
          <p:cNvSpPr/>
          <p:nvPr/>
        </p:nvSpPr>
        <p:spPr>
          <a:xfrm>
            <a:off x="455260" y="1426270"/>
            <a:ext cx="6060673" cy="830958"/>
          </a:xfrm>
          <a:prstGeom prst="rect">
            <a:avLst/>
          </a:prstGeom>
        </p:spPr>
        <p:txBody>
          <a:bodyPr wrap="square" lIns="91404" tIns="45701" rIns="91404" bIns="45701">
            <a:spAutoFit/>
          </a:bodyPr>
          <a:lstStyle/>
          <a:p>
            <a:r>
              <a:rPr lang="fr-FR" sz="1600" dirty="0"/>
              <a:t>🏛 </a:t>
            </a:r>
            <a:r>
              <a:rPr lang="fr-FR" sz="1600" b="1" dirty="0" err="1"/>
              <a:t>Organized</a:t>
            </a:r>
            <a:r>
              <a:rPr lang="fr-FR" sz="1600" b="1" dirty="0"/>
              <a:t> by </a:t>
            </a:r>
            <a:r>
              <a:rPr lang="en-US" sz="1500" b="1" dirty="0">
                <a:latin typeface="Times New Roman" pitchFamily="18" charset="0"/>
                <a:cs typeface="Times New Roman" pitchFamily="18" charset="0"/>
              </a:rPr>
              <a:t>Mustapha STAMBOULI University, Mascara</a:t>
            </a:r>
            <a:endParaRPr lang="fr-FR" sz="1500" b="1" dirty="0">
              <a:latin typeface="Times New Roman" pitchFamily="18" charset="0"/>
              <a:cs typeface="Times New Roman" pitchFamily="18" charset="0"/>
            </a:endParaRPr>
          </a:p>
          <a:p>
            <a:r>
              <a:rPr lang="en-US" sz="1500" b="1" dirty="0">
                <a:latin typeface="Times New Roman" pitchFamily="18" charset="0"/>
                <a:cs typeface="Times New Roman" pitchFamily="18" charset="0"/>
              </a:rPr>
              <a:t>Faculty of Sciences and Technology</a:t>
            </a:r>
          </a:p>
          <a:p>
            <a:r>
              <a:rPr lang="en-US" sz="1500" b="1" dirty="0">
                <a:latin typeface="Times New Roman" pitchFamily="18" charset="0"/>
                <a:cs typeface="Times New Roman" pitchFamily="18" charset="0"/>
              </a:rPr>
              <a:t>Department of Civil Engineering</a:t>
            </a:r>
          </a:p>
        </p:txBody>
      </p:sp>
      <p:pic>
        <p:nvPicPr>
          <p:cNvPr id="113" name="Picture 2" descr="Résultat de recherche d'images pour &quot;fondation&quot;"/>
          <p:cNvPicPr>
            <a:picLocks noChangeAspect="1" noChangeArrowheads="1"/>
          </p:cNvPicPr>
          <p:nvPr/>
        </p:nvPicPr>
        <p:blipFill>
          <a:blip r:embed="rId23" cstate="print"/>
          <a:srcRect/>
          <a:stretch>
            <a:fillRect/>
          </a:stretch>
        </p:blipFill>
        <p:spPr bwMode="auto">
          <a:xfrm>
            <a:off x="5090447" y="5258911"/>
            <a:ext cx="444401" cy="400711"/>
          </a:xfrm>
          <a:prstGeom prst="hexagon">
            <a:avLst/>
          </a:prstGeom>
          <a:noFill/>
          <a:ln w="9525">
            <a:solidFill>
              <a:schemeClr val="tx1"/>
            </a:solidFill>
          </a:ln>
        </p:spPr>
      </p:pic>
      <p:sp>
        <p:nvSpPr>
          <p:cNvPr id="41" name="Hexagone 40"/>
          <p:cNvSpPr/>
          <p:nvPr/>
        </p:nvSpPr>
        <p:spPr>
          <a:xfrm>
            <a:off x="1575209" y="3656068"/>
            <a:ext cx="888899" cy="801422"/>
          </a:xfrm>
          <a:prstGeom prst="hexagon">
            <a:avLst/>
          </a:prstGeom>
          <a:noFill/>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fr-FR"/>
          </a:p>
        </p:txBody>
      </p:sp>
      <p:pic>
        <p:nvPicPr>
          <p:cNvPr id="1027" name="Picture 3"/>
          <p:cNvPicPr>
            <a:picLocks noChangeAspect="1" noChangeArrowheads="1"/>
          </p:cNvPicPr>
          <p:nvPr/>
        </p:nvPicPr>
        <p:blipFill>
          <a:blip r:embed="rId24" cstate="print"/>
          <a:srcRect/>
          <a:stretch>
            <a:fillRect/>
          </a:stretch>
        </p:blipFill>
        <p:spPr bwMode="auto">
          <a:xfrm>
            <a:off x="450282" y="3736208"/>
            <a:ext cx="1693004" cy="1660583"/>
          </a:xfrm>
          <a:prstGeom prst="hexagon">
            <a:avLst/>
          </a:prstGeom>
          <a:noFill/>
          <a:ln w="38100">
            <a:solidFill>
              <a:srgbClr val="FFFF00"/>
            </a:solidFill>
            <a:miter lim="800000"/>
            <a:headEnd/>
            <a:tailEnd/>
          </a:ln>
        </p:spPr>
      </p:pic>
      <p:sp>
        <p:nvSpPr>
          <p:cNvPr id="43" name="Hexagone 42"/>
          <p:cNvSpPr/>
          <p:nvPr/>
        </p:nvSpPr>
        <p:spPr>
          <a:xfrm>
            <a:off x="6262130" y="5178773"/>
            <a:ext cx="1616179" cy="1362418"/>
          </a:xfrm>
          <a:prstGeom prst="hexagon">
            <a:avLst/>
          </a:prstGeom>
          <a:no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ctr"/>
          <a:lstStyle/>
          <a:p>
            <a:pPr algn="ctr"/>
            <a:endParaRPr lang="fr-FR"/>
          </a:p>
        </p:txBody>
      </p:sp>
      <p:sp>
        <p:nvSpPr>
          <p:cNvPr id="44" name="Rectangle 43"/>
          <p:cNvSpPr/>
          <p:nvPr/>
        </p:nvSpPr>
        <p:spPr>
          <a:xfrm>
            <a:off x="8125943" y="2753903"/>
            <a:ext cx="1457312" cy="338548"/>
          </a:xfrm>
          <a:prstGeom prst="rect">
            <a:avLst/>
          </a:prstGeom>
        </p:spPr>
        <p:txBody>
          <a:bodyPr wrap="none" lIns="91435" tIns="45717" rIns="91435" bIns="45717">
            <a:spAutoFit/>
          </a:bodyPr>
          <a:lstStyle/>
          <a:p>
            <a:pPr algn="r"/>
            <a:r>
              <a:rPr lang="fr-FR" sz="1600" b="1" dirty="0">
                <a:ln w="11430"/>
                <a:effectLst>
                  <a:outerShdw blurRad="80000" dist="40000" dir="5040000" algn="tl">
                    <a:srgbClr val="000000">
                      <a:alpha val="30000"/>
                    </a:srgbClr>
                  </a:outerShdw>
                </a:effectLst>
              </a:rPr>
              <a:t>Mascara 2026</a:t>
            </a:r>
          </a:p>
        </p:txBody>
      </p:sp>
      <p:pic>
        <p:nvPicPr>
          <p:cNvPr id="2" name="Picture 2"/>
          <p:cNvPicPr>
            <a:picLocks noChangeAspect="1" noChangeArrowheads="1"/>
          </p:cNvPicPr>
          <p:nvPr/>
        </p:nvPicPr>
        <p:blipFill>
          <a:blip r:embed="rId25" cstate="print"/>
          <a:srcRect/>
          <a:stretch>
            <a:fillRect/>
          </a:stretch>
        </p:blipFill>
        <p:spPr bwMode="auto">
          <a:xfrm>
            <a:off x="8299152" y="6366864"/>
            <a:ext cx="1501572" cy="1265837"/>
          </a:xfrm>
          <a:prstGeom prst="hexagon">
            <a:avLst/>
          </a:prstGeom>
          <a:solidFill>
            <a:schemeClr val="accent1"/>
          </a:solidFill>
          <a:ln w="9525">
            <a:solidFill>
              <a:srgbClr val="FF0000"/>
            </a:solidFill>
            <a:miter lim="800000"/>
            <a:headEnd/>
            <a:tailEnd/>
          </a:ln>
        </p:spPr>
      </p:pic>
      <p:pic>
        <p:nvPicPr>
          <p:cNvPr id="48" name="Picture 2" descr="Résultat de recherche d'images pour &quot;fondation&quot;"/>
          <p:cNvPicPr>
            <a:picLocks noChangeAspect="1" noChangeArrowheads="1"/>
          </p:cNvPicPr>
          <p:nvPr/>
        </p:nvPicPr>
        <p:blipFill>
          <a:blip r:embed="rId26" cstate="print"/>
          <a:srcRect/>
          <a:stretch>
            <a:fillRect/>
          </a:stretch>
        </p:blipFill>
        <p:spPr bwMode="auto">
          <a:xfrm>
            <a:off x="2610520" y="6066731"/>
            <a:ext cx="1736706" cy="1565969"/>
          </a:xfrm>
          <a:prstGeom prst="hexagon">
            <a:avLst/>
          </a:prstGeom>
          <a:noFill/>
          <a:ln w="9525">
            <a:solidFill>
              <a:schemeClr val="tx1"/>
            </a:solidFill>
          </a:ln>
        </p:spPr>
      </p:pic>
      <p:pic>
        <p:nvPicPr>
          <p:cNvPr id="50" name="Image 49" descr="Résultat de recherche d'images pour &quot;géotechnique génie civil&quot;"/>
          <p:cNvPicPr>
            <a:picLocks noChangeAspect="1"/>
          </p:cNvPicPr>
          <p:nvPr/>
        </p:nvPicPr>
        <p:blipFill>
          <a:blip r:embed="rId21" cstate="print"/>
          <a:srcRect/>
          <a:stretch>
            <a:fillRect/>
          </a:stretch>
        </p:blipFill>
        <p:spPr bwMode="auto">
          <a:xfrm>
            <a:off x="6498952" y="6273885"/>
            <a:ext cx="1298408" cy="1287695"/>
          </a:xfrm>
          <a:prstGeom prst="hexagon">
            <a:avLst/>
          </a:prstGeom>
          <a:noFill/>
          <a:ln w="9525">
            <a:solidFill>
              <a:schemeClr val="accent6">
                <a:lumMod val="75000"/>
              </a:schemeClr>
            </a:solidFill>
            <a:miter lim="800000"/>
            <a:headEnd/>
            <a:tailEnd/>
          </a:ln>
        </p:spPr>
      </p:pic>
      <p:pic>
        <p:nvPicPr>
          <p:cNvPr id="51" name="Picture 3"/>
          <p:cNvPicPr>
            <a:picLocks noChangeAspect="1" noChangeArrowheads="1"/>
          </p:cNvPicPr>
          <p:nvPr/>
        </p:nvPicPr>
        <p:blipFill>
          <a:blip r:embed="rId27" cstate="print"/>
          <a:srcRect/>
          <a:stretch>
            <a:fillRect/>
          </a:stretch>
        </p:blipFill>
        <p:spPr bwMode="auto">
          <a:xfrm>
            <a:off x="306264" y="5827060"/>
            <a:ext cx="1656184" cy="1507757"/>
          </a:xfrm>
          <a:prstGeom prst="hexagon">
            <a:avLst/>
          </a:prstGeom>
          <a:noFill/>
          <a:ln w="19050">
            <a:solidFill>
              <a:schemeClr val="tx1"/>
            </a:solidFill>
            <a:miter lim="800000"/>
            <a:headEnd/>
            <a:tailEnd/>
          </a:ln>
        </p:spPr>
      </p:pic>
      <p:sp>
        <p:nvSpPr>
          <p:cNvPr id="52" name="ZoneTexte 51"/>
          <p:cNvSpPr txBox="1"/>
          <p:nvPr/>
        </p:nvSpPr>
        <p:spPr>
          <a:xfrm>
            <a:off x="5922888" y="2029054"/>
            <a:ext cx="1008112" cy="318303"/>
          </a:xfrm>
          <a:prstGeom prst="rect">
            <a:avLst/>
          </a:prstGeom>
          <a:noFill/>
        </p:spPr>
        <p:txBody>
          <a:bodyPr wrap="square" lIns="91435" tIns="45717" rIns="91435" bIns="45717" rtlCol="0">
            <a:spAutoFit/>
          </a:bodyPr>
          <a:lstStyle/>
          <a:p>
            <a:r>
              <a:rPr lang="fr-FR" sz="1400" b="1" dirty="0">
                <a:ln w="11430"/>
                <a:effectLst>
                  <a:outerShdw blurRad="80000" dist="40000" dir="5040000" algn="tl">
                    <a:srgbClr val="000000">
                      <a:alpha val="30000"/>
                    </a:srgbClr>
                  </a:outerShdw>
                </a:effectLst>
              </a:rPr>
              <a:t>ST</a:t>
            </a:r>
          </a:p>
        </p:txBody>
      </p:sp>
      <p:pic>
        <p:nvPicPr>
          <p:cNvPr id="3" name="Image 2" descr="كلية العلوم و التكنولوجيا: جامعة معسكر | Mascara">
            <a:extLst>
              <a:ext uri="{FF2B5EF4-FFF2-40B4-BE49-F238E27FC236}">
                <a16:creationId xmlns:a16="http://schemas.microsoft.com/office/drawing/2014/main" id="{4CD6FF85-6D94-8623-1811-02A67D4557BA}"/>
              </a:ext>
            </a:extLst>
          </p:cNvPr>
          <p:cNvPicPr>
            <a:picLocks noChangeAspect="1"/>
          </p:cNvPicPr>
          <p:nvPr/>
        </p:nvPicPr>
        <p:blipFill>
          <a:blip r:embed="rId28"/>
          <a:srcRect/>
          <a:stretch>
            <a:fillRect/>
          </a:stretch>
        </p:blipFill>
        <p:spPr bwMode="auto">
          <a:xfrm>
            <a:off x="8890510" y="148932"/>
            <a:ext cx="960588" cy="944043"/>
          </a:xfrm>
          <a:prstGeom prst="rect">
            <a:avLst/>
          </a:prstGeom>
          <a:noFill/>
          <a:ln w="9525">
            <a:noFill/>
            <a:miter lim="800000"/>
            <a:headEnd/>
            <a:tailEnd/>
          </a:ln>
        </p:spPr>
      </p:pic>
      <p:pic>
        <p:nvPicPr>
          <p:cNvPr id="4" name="Image 3">
            <a:extLst>
              <a:ext uri="{FF2B5EF4-FFF2-40B4-BE49-F238E27FC236}">
                <a16:creationId xmlns:a16="http://schemas.microsoft.com/office/drawing/2014/main" id="{10368935-15EA-C3A0-AE54-84FEB256C99D}"/>
              </a:ext>
            </a:extLst>
          </p:cNvPr>
          <p:cNvPicPr>
            <a:picLocks noChangeAspect="1"/>
          </p:cNvPicPr>
          <p:nvPr/>
        </p:nvPicPr>
        <p:blipFill>
          <a:blip r:embed="rId29"/>
          <a:srcRect/>
          <a:stretch>
            <a:fillRect/>
          </a:stretch>
        </p:blipFill>
        <p:spPr bwMode="auto">
          <a:xfrm>
            <a:off x="306264" y="116485"/>
            <a:ext cx="976491" cy="97649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Fond de structure de molécule hexagonale bleue"/>
          <p:cNvPicPr>
            <a:picLocks noChangeAspect="1" noChangeArrowheads="1"/>
          </p:cNvPicPr>
          <p:nvPr/>
        </p:nvPicPr>
        <p:blipFill>
          <a:blip r:embed="rId3" cstate="print"/>
          <a:srcRect/>
          <a:stretch>
            <a:fillRect/>
          </a:stretch>
        </p:blipFill>
        <p:spPr bwMode="auto">
          <a:xfrm>
            <a:off x="1" y="1"/>
            <a:ext cx="10261600" cy="7632700"/>
          </a:xfrm>
          <a:prstGeom prst="rect">
            <a:avLst/>
          </a:prstGeom>
          <a:noFill/>
        </p:spPr>
      </p:pic>
      <p:sp>
        <p:nvSpPr>
          <p:cNvPr id="5" name="Rectangle 4"/>
          <p:cNvSpPr/>
          <p:nvPr/>
        </p:nvSpPr>
        <p:spPr>
          <a:xfrm>
            <a:off x="6908956" y="130628"/>
            <a:ext cx="3232000" cy="7452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t"/>
          <a:lstStyle/>
          <a:p>
            <a:endParaRPr lang="fr-FR" sz="1200" dirty="0">
              <a:solidFill>
                <a:schemeClr val="tx1"/>
              </a:solidFill>
            </a:endParaRPr>
          </a:p>
        </p:txBody>
      </p:sp>
      <p:sp>
        <p:nvSpPr>
          <p:cNvPr id="6" name="Rectangle 5"/>
          <p:cNvSpPr/>
          <p:nvPr/>
        </p:nvSpPr>
        <p:spPr>
          <a:xfrm>
            <a:off x="54608" y="36990"/>
            <a:ext cx="3348000" cy="7560000"/>
          </a:xfrm>
          <a:prstGeom prst="rect">
            <a:avLst/>
          </a:prstGeom>
          <a:noFill/>
          <a:ln>
            <a:solidFill>
              <a:schemeClr val="accent1">
                <a:shade val="50000"/>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t"/>
          <a:lstStyle/>
          <a:p>
            <a:r>
              <a:rPr lang="fr-FR" sz="1200" dirty="0"/>
              <a:t>👤 </a:t>
            </a:r>
            <a:r>
              <a:rPr lang="fr-FR" sz="1200" b="1" dirty="0" err="1">
                <a:solidFill>
                  <a:schemeClr val="tx1"/>
                </a:solidFill>
              </a:rPr>
              <a:t>Conference</a:t>
            </a:r>
            <a:r>
              <a:rPr lang="fr-FR" sz="1200" b="1" dirty="0">
                <a:solidFill>
                  <a:schemeClr val="tx1"/>
                </a:solidFill>
              </a:rPr>
              <a:t> Leadership</a:t>
            </a:r>
          </a:p>
          <a:p>
            <a:pPr marL="171450" indent="-171450">
              <a:buFont typeface="Arial" panose="020B0604020202020204" pitchFamily="34" charset="0"/>
              <a:buChar char="•"/>
            </a:pPr>
            <a:r>
              <a:rPr lang="fr-FR" sz="1200" b="1" dirty="0" err="1">
                <a:solidFill>
                  <a:schemeClr val="tx1"/>
                </a:solidFill>
              </a:rPr>
              <a:t>President</a:t>
            </a:r>
            <a:r>
              <a:rPr lang="fr-FR" sz="1200" b="1" dirty="0">
                <a:solidFill>
                  <a:schemeClr val="tx1"/>
                </a:solidFill>
              </a:rPr>
              <a:t> of the </a:t>
            </a:r>
            <a:r>
              <a:rPr lang="fr-FR" sz="1200" b="1" dirty="0" err="1">
                <a:solidFill>
                  <a:schemeClr val="tx1"/>
                </a:solidFill>
              </a:rPr>
              <a:t>Conference</a:t>
            </a:r>
            <a:r>
              <a:rPr lang="fr-FR" sz="1200" dirty="0">
                <a:solidFill>
                  <a:schemeClr val="tx1"/>
                </a:solidFill>
              </a:rPr>
              <a:t/>
            </a:r>
            <a:br>
              <a:rPr lang="fr-FR" sz="1200" dirty="0">
                <a:solidFill>
                  <a:schemeClr val="tx1"/>
                </a:solidFill>
              </a:rPr>
            </a:br>
            <a:r>
              <a:rPr lang="fr-FR" sz="1200" dirty="0">
                <a:solidFill>
                  <a:schemeClr val="tx1"/>
                </a:solidFill>
              </a:rPr>
              <a:t>Dr. Ali MEKSI</a:t>
            </a:r>
          </a:p>
          <a:p>
            <a:pPr marL="171450" indent="-171450">
              <a:buFont typeface="Arial" panose="020B0604020202020204" pitchFamily="34" charset="0"/>
              <a:buChar char="•"/>
            </a:pPr>
            <a:r>
              <a:rPr lang="fr-FR" sz="1200" b="1" dirty="0" err="1">
                <a:solidFill>
                  <a:schemeClr val="tx1"/>
                </a:solidFill>
              </a:rPr>
              <a:t>Honorary</a:t>
            </a:r>
            <a:r>
              <a:rPr lang="fr-FR" sz="1200" b="1" dirty="0">
                <a:solidFill>
                  <a:schemeClr val="tx1"/>
                </a:solidFill>
              </a:rPr>
              <a:t> </a:t>
            </a:r>
            <a:r>
              <a:rPr lang="fr-FR" sz="1200" b="1" dirty="0" err="1">
                <a:solidFill>
                  <a:schemeClr val="tx1"/>
                </a:solidFill>
              </a:rPr>
              <a:t>Presidents</a:t>
            </a:r>
            <a:r>
              <a:rPr lang="fr-FR" sz="1200" dirty="0">
                <a:solidFill>
                  <a:schemeClr val="tx1"/>
                </a:solidFill>
              </a:rPr>
              <a:t/>
            </a:r>
            <a:br>
              <a:rPr lang="fr-FR" sz="1200" dirty="0">
                <a:solidFill>
                  <a:schemeClr val="tx1"/>
                </a:solidFill>
              </a:rPr>
            </a:br>
            <a:r>
              <a:rPr lang="fr-FR" sz="1200" dirty="0">
                <a:solidFill>
                  <a:schemeClr val="tx1"/>
                </a:solidFill>
              </a:rPr>
              <a:t>Pr. Younes MOUCHAAL (</a:t>
            </a:r>
            <a:r>
              <a:rPr lang="fr-FR" sz="1200" dirty="0" err="1">
                <a:solidFill>
                  <a:schemeClr val="tx1"/>
                </a:solidFill>
              </a:rPr>
              <a:t>University</a:t>
            </a:r>
            <a:r>
              <a:rPr lang="fr-FR" sz="1200" dirty="0">
                <a:solidFill>
                  <a:schemeClr val="tx1"/>
                </a:solidFill>
              </a:rPr>
              <a:t> </a:t>
            </a:r>
            <a:r>
              <a:rPr lang="fr-FR" sz="1200" dirty="0" err="1">
                <a:solidFill>
                  <a:schemeClr val="tx1"/>
                </a:solidFill>
              </a:rPr>
              <a:t>President</a:t>
            </a:r>
            <a:r>
              <a:rPr lang="fr-FR" sz="1200" dirty="0">
                <a:solidFill>
                  <a:schemeClr val="tx1"/>
                </a:solidFill>
              </a:rPr>
              <a:t>)</a:t>
            </a:r>
            <a:br>
              <a:rPr lang="fr-FR" sz="1200" dirty="0">
                <a:solidFill>
                  <a:schemeClr val="tx1"/>
                </a:solidFill>
              </a:rPr>
            </a:br>
            <a:r>
              <a:rPr lang="fr-FR" sz="1200" dirty="0">
                <a:solidFill>
                  <a:schemeClr val="tx1"/>
                </a:solidFill>
              </a:rPr>
              <a:t>Pr. Hadj Miloud MEDDAH (Dean of the </a:t>
            </a:r>
            <a:r>
              <a:rPr lang="fr-FR" sz="1200" dirty="0" err="1">
                <a:solidFill>
                  <a:schemeClr val="tx1"/>
                </a:solidFill>
              </a:rPr>
              <a:t>Faculty</a:t>
            </a:r>
            <a:r>
              <a:rPr lang="fr-FR" sz="1200" dirty="0">
                <a:solidFill>
                  <a:schemeClr val="tx1"/>
                </a:solidFill>
              </a:rPr>
              <a:t>)</a:t>
            </a:r>
          </a:p>
          <a:p>
            <a:pPr marL="171450" indent="-171450">
              <a:buFont typeface="Arial" panose="020B0604020202020204" pitchFamily="34" charset="0"/>
              <a:buChar char="•"/>
            </a:pPr>
            <a:r>
              <a:rPr lang="fr-FR" sz="1200" b="1" dirty="0" err="1">
                <a:solidFill>
                  <a:schemeClr val="tx1"/>
                </a:solidFill>
              </a:rPr>
              <a:t>President</a:t>
            </a:r>
            <a:r>
              <a:rPr lang="fr-FR" sz="1200" b="1" dirty="0">
                <a:solidFill>
                  <a:schemeClr val="tx1"/>
                </a:solidFill>
              </a:rPr>
              <a:t> of the Scientific </a:t>
            </a:r>
            <a:r>
              <a:rPr lang="fr-FR" sz="1200" b="1" dirty="0" err="1">
                <a:solidFill>
                  <a:schemeClr val="tx1"/>
                </a:solidFill>
              </a:rPr>
              <a:t>Committee</a:t>
            </a:r>
            <a:r>
              <a:rPr lang="fr-FR" sz="1200" dirty="0">
                <a:solidFill>
                  <a:schemeClr val="tx1"/>
                </a:solidFill>
              </a:rPr>
              <a:t/>
            </a:r>
            <a:br>
              <a:rPr lang="fr-FR" sz="1200" dirty="0">
                <a:solidFill>
                  <a:schemeClr val="tx1"/>
                </a:solidFill>
              </a:rPr>
            </a:br>
            <a:r>
              <a:rPr lang="fr-FR" sz="1200" dirty="0">
                <a:solidFill>
                  <a:schemeClr val="tx1"/>
                </a:solidFill>
              </a:rPr>
              <a:t>Pr. Mohamed SADOUN</a:t>
            </a:r>
          </a:p>
          <a:p>
            <a:pPr marL="171450" indent="-171450">
              <a:buFont typeface="Arial" panose="020B0604020202020204" pitchFamily="34" charset="0"/>
              <a:buChar char="•"/>
            </a:pPr>
            <a:r>
              <a:rPr lang="fr-FR" sz="1200" b="1" dirty="0" err="1">
                <a:solidFill>
                  <a:schemeClr val="tx1"/>
                </a:solidFill>
              </a:rPr>
              <a:t>President</a:t>
            </a:r>
            <a:r>
              <a:rPr lang="fr-FR" sz="1200" b="1" dirty="0">
                <a:solidFill>
                  <a:schemeClr val="tx1"/>
                </a:solidFill>
              </a:rPr>
              <a:t> of the </a:t>
            </a:r>
            <a:r>
              <a:rPr lang="fr-FR" sz="1200" b="1" dirty="0" err="1">
                <a:solidFill>
                  <a:schemeClr val="tx1"/>
                </a:solidFill>
              </a:rPr>
              <a:t>Organizing</a:t>
            </a:r>
            <a:r>
              <a:rPr lang="fr-FR" sz="1200" b="1" dirty="0">
                <a:solidFill>
                  <a:schemeClr val="tx1"/>
                </a:solidFill>
              </a:rPr>
              <a:t> </a:t>
            </a:r>
            <a:r>
              <a:rPr lang="fr-FR" sz="1200" b="1" dirty="0" err="1">
                <a:solidFill>
                  <a:schemeClr val="tx1"/>
                </a:solidFill>
              </a:rPr>
              <a:t>Committee</a:t>
            </a:r>
            <a:r>
              <a:rPr lang="fr-FR" sz="1200" dirty="0">
                <a:solidFill>
                  <a:schemeClr val="tx1"/>
                </a:solidFill>
              </a:rPr>
              <a:t/>
            </a:r>
            <a:br>
              <a:rPr lang="fr-FR" sz="1200" dirty="0">
                <a:solidFill>
                  <a:schemeClr val="tx1"/>
                </a:solidFill>
              </a:rPr>
            </a:br>
            <a:r>
              <a:rPr lang="fr-FR" sz="1200" dirty="0">
                <a:solidFill>
                  <a:schemeClr val="tx1"/>
                </a:solidFill>
              </a:rPr>
              <a:t>Dr. Khaled BELMAHDI</a:t>
            </a:r>
          </a:p>
          <a:p>
            <a:endParaRPr lang="en-US" sz="400" b="1" dirty="0">
              <a:solidFill>
                <a:schemeClr val="tx1"/>
              </a:solidFill>
            </a:endParaRPr>
          </a:p>
          <a:p>
            <a:r>
              <a:rPr lang="en-US" sz="1200" b="1" dirty="0">
                <a:solidFill>
                  <a:schemeClr val="tx1"/>
                </a:solidFill>
              </a:rPr>
              <a:t>📚 Conference Overview</a:t>
            </a:r>
          </a:p>
          <a:p>
            <a:pPr algn="just"/>
            <a:r>
              <a:rPr lang="en-US" sz="1200" dirty="0">
                <a:solidFill>
                  <a:schemeClr val="tx1"/>
                </a:solidFill>
              </a:rPr>
              <a:t>The First National Conference on Civil Engineering and Materials Innovation (NCCEMI’26) aims to bring together researchers, academics, and industry professionals to discuss recent advances and emerging trends in civil engineering and materials science.</a:t>
            </a:r>
          </a:p>
          <a:p>
            <a:pPr algn="just"/>
            <a:r>
              <a:rPr lang="en-US" sz="1200" dirty="0">
                <a:solidFill>
                  <a:schemeClr val="tx1"/>
                </a:solidFill>
              </a:rPr>
              <a:t>The conference will focus on innovative approaches in structural engineering, advanced materials, geotechnics, and environmental engineering, with particular emphasis on performance, durability, and risk mitigation in modern infrastructures.</a:t>
            </a:r>
          </a:p>
          <a:p>
            <a:endParaRPr lang="en-US" sz="400" dirty="0">
              <a:solidFill>
                <a:schemeClr val="tx1"/>
              </a:solidFill>
            </a:endParaRPr>
          </a:p>
          <a:p>
            <a:r>
              <a:rPr lang="en-US" sz="1200" b="1" dirty="0">
                <a:solidFill>
                  <a:schemeClr val="tx1"/>
                </a:solidFill>
              </a:rPr>
              <a:t>🎯 Objectives</a:t>
            </a:r>
          </a:p>
          <a:p>
            <a:r>
              <a:rPr lang="en-US" sz="1200" dirty="0">
                <a:solidFill>
                  <a:schemeClr val="tx1"/>
                </a:solidFill>
              </a:rPr>
              <a:t>The main objectives of the conference are:</a:t>
            </a:r>
          </a:p>
          <a:p>
            <a:pPr marL="171450" indent="-171450">
              <a:buFont typeface="Arial" panose="020B0604020202020204" pitchFamily="34" charset="0"/>
              <a:buChar char="•"/>
            </a:pPr>
            <a:r>
              <a:rPr lang="en-US" sz="1200" dirty="0">
                <a:solidFill>
                  <a:schemeClr val="tx1"/>
                </a:solidFill>
              </a:rPr>
              <a:t>To provide a platform for researchers and practitioners to exchange knowledge and expertise</a:t>
            </a:r>
          </a:p>
          <a:p>
            <a:pPr marL="171450" indent="-171450">
              <a:buFont typeface="Arial" panose="020B0604020202020204" pitchFamily="34" charset="0"/>
              <a:buChar char="•"/>
            </a:pPr>
            <a:r>
              <a:rPr lang="en-US" sz="1200" dirty="0">
                <a:solidFill>
                  <a:schemeClr val="tx1"/>
                </a:solidFill>
              </a:rPr>
              <a:t>To present and discuss recent scientific and technical advances</a:t>
            </a:r>
          </a:p>
          <a:p>
            <a:pPr marL="171450" indent="-171450">
              <a:buFont typeface="Arial" panose="020B0604020202020204" pitchFamily="34" charset="0"/>
              <a:buChar char="•"/>
            </a:pPr>
            <a:r>
              <a:rPr lang="en-US" sz="1200" dirty="0">
                <a:solidFill>
                  <a:schemeClr val="tx1"/>
                </a:solidFill>
              </a:rPr>
              <a:t>To strengthen collaboration between universities and the industrial sector</a:t>
            </a:r>
          </a:p>
          <a:p>
            <a:endParaRPr lang="en-US" sz="400" b="1" dirty="0"/>
          </a:p>
          <a:p>
            <a:r>
              <a:rPr lang="en-US" sz="1200" b="1" dirty="0"/>
              <a:t>🧩 </a:t>
            </a:r>
            <a:r>
              <a:rPr lang="en-US" sz="1200" b="1" dirty="0">
                <a:solidFill>
                  <a:schemeClr val="tx1"/>
                </a:solidFill>
              </a:rPr>
              <a:t>Main Topics</a:t>
            </a:r>
          </a:p>
          <a:p>
            <a:pPr marL="171450" indent="-171450">
              <a:buFont typeface="Arial" panose="020B0604020202020204" pitchFamily="34" charset="0"/>
              <a:buChar char="•"/>
            </a:pPr>
            <a:r>
              <a:rPr lang="en-US" sz="1200" dirty="0">
                <a:solidFill>
                  <a:schemeClr val="tx1"/>
                </a:solidFill>
              </a:rPr>
              <a:t>Structural Engineering and Dynamic Stability</a:t>
            </a:r>
          </a:p>
          <a:p>
            <a:pPr marL="171450" indent="-171450">
              <a:buFont typeface="Arial" panose="020B0604020202020204" pitchFamily="34" charset="0"/>
              <a:buChar char="•"/>
            </a:pPr>
            <a:r>
              <a:rPr lang="en-US" sz="1200" dirty="0">
                <a:solidFill>
                  <a:schemeClr val="tx1"/>
                </a:solidFill>
              </a:rPr>
              <a:t>Advanced and Composite Materials</a:t>
            </a:r>
          </a:p>
          <a:p>
            <a:pPr marL="171450" indent="-171450">
              <a:buFont typeface="Arial" panose="020B0604020202020204" pitchFamily="34" charset="0"/>
              <a:buChar char="•"/>
            </a:pPr>
            <a:r>
              <a:rPr lang="en-US" sz="1150" dirty="0">
                <a:solidFill>
                  <a:schemeClr val="tx1"/>
                </a:solidFill>
              </a:rPr>
              <a:t>Geotechnical and Environmental Engineering</a:t>
            </a:r>
          </a:p>
          <a:p>
            <a:pPr algn="just"/>
            <a:endParaRPr lang="fr-FR" sz="1200" u="sng" dirty="0">
              <a:solidFill>
                <a:schemeClr val="tx1"/>
              </a:solidFill>
            </a:endParaRPr>
          </a:p>
          <a:p>
            <a:pPr algn="ctr"/>
            <a:endParaRPr lang="fr-FR" sz="1150" u="sng" dirty="0">
              <a:solidFill>
                <a:schemeClr val="tx1"/>
              </a:solidFill>
            </a:endParaRPr>
          </a:p>
          <a:p>
            <a:pPr algn="ctr"/>
            <a:endParaRPr lang="fr-FR" sz="1150" u="sng" dirty="0">
              <a:solidFill>
                <a:schemeClr val="tx1"/>
              </a:solidFill>
            </a:endParaRPr>
          </a:p>
          <a:p>
            <a:pPr algn="ctr"/>
            <a:endParaRPr lang="fr-FR" sz="1150" dirty="0">
              <a:solidFill>
                <a:schemeClr val="tx1"/>
              </a:solidFill>
            </a:endParaRPr>
          </a:p>
          <a:p>
            <a:pPr algn="ctr"/>
            <a:endParaRPr lang="fr-FR" sz="1150" dirty="0">
              <a:solidFill>
                <a:schemeClr val="tx1"/>
              </a:solidFill>
            </a:endParaRPr>
          </a:p>
        </p:txBody>
      </p:sp>
      <p:sp>
        <p:nvSpPr>
          <p:cNvPr id="8" name="Rectangle 7"/>
          <p:cNvSpPr/>
          <p:nvPr/>
        </p:nvSpPr>
        <p:spPr>
          <a:xfrm>
            <a:off x="3474616" y="93150"/>
            <a:ext cx="3384376" cy="75395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04" tIns="45701" rIns="91404" bIns="45701" rtlCol="0" anchor="t"/>
          <a:lstStyle/>
          <a:p>
            <a:pPr>
              <a:lnSpc>
                <a:spcPct val="150000"/>
              </a:lnSpc>
            </a:pPr>
            <a:r>
              <a:rPr lang="en-US" sz="1200" b="1" dirty="0">
                <a:solidFill>
                  <a:schemeClr val="tx1"/>
                </a:solidFill>
              </a:rPr>
              <a:t>📅 Important Dates</a:t>
            </a:r>
          </a:p>
          <a:p>
            <a:pPr marL="171450" indent="-171450">
              <a:buFont typeface="Arial" panose="020B0604020202020204" pitchFamily="34" charset="0"/>
              <a:buChar char="•"/>
            </a:pPr>
            <a:r>
              <a:rPr lang="en-US" sz="1200" b="1" dirty="0">
                <a:solidFill>
                  <a:schemeClr val="tx1"/>
                </a:solidFill>
              </a:rPr>
              <a:t>Call for Participation:</a:t>
            </a:r>
            <a:r>
              <a:rPr lang="en-US" sz="1200" dirty="0">
                <a:solidFill>
                  <a:schemeClr val="tx1"/>
                </a:solidFill>
              </a:rPr>
              <a:t> June 1, 2026</a:t>
            </a:r>
          </a:p>
          <a:p>
            <a:pPr marL="171450" indent="-171450">
              <a:buFont typeface="Arial" panose="020B0604020202020204" pitchFamily="34" charset="0"/>
              <a:buChar char="•"/>
            </a:pPr>
            <a:r>
              <a:rPr lang="en-US" sz="1200" b="1" dirty="0">
                <a:solidFill>
                  <a:schemeClr val="tx1"/>
                </a:solidFill>
              </a:rPr>
              <a:t>Paper Submission Deadline:</a:t>
            </a:r>
            <a:r>
              <a:rPr lang="en-US" sz="1200" dirty="0">
                <a:solidFill>
                  <a:schemeClr val="tx1"/>
                </a:solidFill>
              </a:rPr>
              <a:t> June 20, 2026</a:t>
            </a:r>
          </a:p>
          <a:p>
            <a:pPr marL="171450" indent="-171450">
              <a:buFont typeface="Arial" panose="020B0604020202020204" pitchFamily="34" charset="0"/>
              <a:buChar char="•"/>
            </a:pPr>
            <a:r>
              <a:rPr lang="en-US" sz="1200" b="1" dirty="0">
                <a:solidFill>
                  <a:schemeClr val="tx1"/>
                </a:solidFill>
              </a:rPr>
              <a:t>Notification of Acceptance:</a:t>
            </a:r>
            <a:r>
              <a:rPr lang="en-US" sz="1200" dirty="0">
                <a:solidFill>
                  <a:schemeClr val="tx1"/>
                </a:solidFill>
              </a:rPr>
              <a:t> June 30, 2026</a:t>
            </a:r>
          </a:p>
          <a:p>
            <a:pPr marL="171450" indent="-171450">
              <a:buFont typeface="Arial" panose="020B0604020202020204" pitchFamily="34" charset="0"/>
              <a:buChar char="•"/>
            </a:pPr>
            <a:r>
              <a:rPr lang="en-US" sz="1200" b="1" dirty="0">
                <a:solidFill>
                  <a:schemeClr val="tx1"/>
                </a:solidFill>
              </a:rPr>
              <a:t>Conference Date:</a:t>
            </a:r>
            <a:r>
              <a:rPr lang="en-US" sz="1200" dirty="0">
                <a:solidFill>
                  <a:schemeClr val="tx1"/>
                </a:solidFill>
              </a:rPr>
              <a:t> September 30, 2026</a:t>
            </a:r>
          </a:p>
          <a:p>
            <a:endParaRPr lang="en-US" sz="500" b="1" u="sng" dirty="0">
              <a:solidFill>
                <a:schemeClr val="tx1"/>
              </a:solidFill>
              <a:latin typeface="+mj-lt"/>
            </a:endParaRPr>
          </a:p>
          <a:p>
            <a:r>
              <a:rPr lang="en-US" sz="1200" b="1" dirty="0">
                <a:solidFill>
                  <a:schemeClr val="tx1"/>
                </a:solidFill>
              </a:rPr>
              <a:t>📝 Submission Guidelines</a:t>
            </a:r>
          </a:p>
          <a:p>
            <a:r>
              <a:rPr lang="en-US" sz="1200" dirty="0">
                <a:solidFill>
                  <a:schemeClr val="tx1"/>
                </a:solidFill>
              </a:rPr>
              <a:t>Papers must be written in </a:t>
            </a:r>
            <a:r>
              <a:rPr lang="en-US" sz="1200" b="1" dirty="0">
                <a:solidFill>
                  <a:schemeClr val="tx1"/>
                </a:solidFill>
              </a:rPr>
              <a:t>Arabic, English, or French</a:t>
            </a:r>
            <a:endParaRPr lang="en-US" sz="1200" dirty="0">
              <a:solidFill>
                <a:schemeClr val="tx1"/>
              </a:solidFill>
            </a:endParaRPr>
          </a:p>
          <a:p>
            <a:r>
              <a:rPr lang="en-US" sz="1200" dirty="0">
                <a:solidFill>
                  <a:schemeClr val="tx1"/>
                </a:solidFill>
              </a:rPr>
              <a:t>Maximum length: </a:t>
            </a:r>
            <a:r>
              <a:rPr lang="en-US" sz="1200" b="1" dirty="0">
                <a:solidFill>
                  <a:schemeClr val="tx1"/>
                </a:solidFill>
              </a:rPr>
              <a:t>6 pages</a:t>
            </a:r>
            <a:r>
              <a:rPr lang="en-US" sz="1200" dirty="0">
                <a:solidFill>
                  <a:schemeClr val="tx1"/>
                </a:solidFill>
              </a:rPr>
              <a:t>, including figures, tables, and references</a:t>
            </a:r>
          </a:p>
          <a:p>
            <a:r>
              <a:rPr lang="en-US" sz="1200" dirty="0">
                <a:solidFill>
                  <a:schemeClr val="tx1"/>
                </a:solidFill>
              </a:rPr>
              <a:t>Format: </a:t>
            </a:r>
            <a:r>
              <a:rPr lang="en-US" sz="1200" b="1" dirty="0">
                <a:solidFill>
                  <a:schemeClr val="tx1"/>
                </a:solidFill>
              </a:rPr>
              <a:t>NCCEMI’26</a:t>
            </a:r>
            <a:r>
              <a:rPr lang="en-US" sz="1200" dirty="0">
                <a:solidFill>
                  <a:schemeClr val="tx1"/>
                </a:solidFill>
              </a:rPr>
              <a:t> template</a:t>
            </a:r>
          </a:p>
          <a:p>
            <a:r>
              <a:rPr lang="en-US" sz="1200" dirty="0">
                <a:solidFill>
                  <a:schemeClr val="tx1"/>
                </a:solidFill>
              </a:rPr>
              <a:t>Submission via email:</a:t>
            </a:r>
            <a:br>
              <a:rPr lang="en-US" sz="1200" dirty="0">
                <a:solidFill>
                  <a:schemeClr val="tx1"/>
                </a:solidFill>
              </a:rPr>
            </a:br>
            <a:r>
              <a:rPr lang="en-US" sz="1200" dirty="0">
                <a:solidFill>
                  <a:schemeClr val="tx1"/>
                </a:solidFill>
              </a:rPr>
              <a:t>📧 </a:t>
            </a:r>
            <a:r>
              <a:rPr lang="en-US" sz="1200" b="1" dirty="0">
                <a:solidFill>
                  <a:schemeClr val="tx1"/>
                </a:solidFill>
              </a:rPr>
              <a:t>sngce-2026@univ-mascara.dz</a:t>
            </a:r>
            <a:endParaRPr lang="en-US" sz="1200" dirty="0">
              <a:solidFill>
                <a:schemeClr val="tx1"/>
              </a:solidFill>
            </a:endParaRPr>
          </a:p>
          <a:p>
            <a:endParaRPr lang="fr-FR" sz="1100" u="sng" dirty="0">
              <a:solidFill>
                <a:schemeClr val="tx1"/>
              </a:solidFill>
              <a:latin typeface="+mj-lt"/>
            </a:endParaRPr>
          </a:p>
          <a:p>
            <a:endParaRPr lang="fr-FR" sz="1100" u="sng" dirty="0">
              <a:solidFill>
                <a:schemeClr val="tx1"/>
              </a:solidFill>
              <a:latin typeface="+mj-lt"/>
            </a:endParaRPr>
          </a:p>
          <a:p>
            <a:endParaRPr lang="fr-FR" sz="1100" u="sng" dirty="0">
              <a:solidFill>
                <a:schemeClr val="tx1"/>
              </a:solidFill>
              <a:latin typeface="+mj-lt"/>
            </a:endParaRPr>
          </a:p>
          <a:p>
            <a:endParaRPr lang="fr-FR" sz="1100" u="sng" dirty="0">
              <a:solidFill>
                <a:schemeClr val="tx1"/>
              </a:solidFill>
              <a:latin typeface="+mj-lt"/>
            </a:endParaRPr>
          </a:p>
          <a:p>
            <a:endParaRPr lang="fr-FR" sz="1100" u="sng" dirty="0">
              <a:solidFill>
                <a:schemeClr val="tx1"/>
              </a:solidFill>
              <a:latin typeface="+mj-lt"/>
            </a:endParaRPr>
          </a:p>
          <a:p>
            <a:endParaRPr lang="fr-FR" sz="1100" b="1" u="sng" dirty="0">
              <a:solidFill>
                <a:schemeClr val="tx1"/>
              </a:solidFill>
              <a:latin typeface="+mj-lt"/>
            </a:endParaRPr>
          </a:p>
          <a:p>
            <a:endParaRPr lang="fr-FR" sz="1100" b="1" dirty="0">
              <a:solidFill>
                <a:schemeClr val="tx1"/>
              </a:solidFill>
              <a:latin typeface="+mj-lt"/>
            </a:endParaRPr>
          </a:p>
          <a:p>
            <a:r>
              <a:rPr lang="fr-FR" sz="1100" dirty="0">
                <a:solidFill>
                  <a:schemeClr val="tx1"/>
                </a:solidFill>
                <a:latin typeface="+mj-lt"/>
              </a:rPr>
              <a:t> </a:t>
            </a:r>
          </a:p>
          <a:p>
            <a:endParaRPr lang="fr-FR" sz="1100" u="sng" dirty="0">
              <a:solidFill>
                <a:schemeClr val="tx1"/>
              </a:solidFill>
              <a:latin typeface="+mj-lt"/>
            </a:endParaRPr>
          </a:p>
          <a:p>
            <a:endParaRPr lang="fr-FR" sz="1100" dirty="0">
              <a:solidFill>
                <a:schemeClr val="tx1"/>
              </a:solidFill>
              <a:latin typeface="+mj-lt"/>
            </a:endParaRPr>
          </a:p>
        </p:txBody>
      </p:sp>
      <p:graphicFrame>
        <p:nvGraphicFramePr>
          <p:cNvPr id="15" name="Tableau 14"/>
          <p:cNvGraphicFramePr>
            <a:graphicFrameLocks noGrp="1"/>
          </p:cNvGraphicFramePr>
          <p:nvPr>
            <p:extLst>
              <p:ext uri="{D42A27DB-BD31-4B8C-83A1-F6EECF244321}">
                <p14:modId xmlns:p14="http://schemas.microsoft.com/office/powerpoint/2010/main" val="2717778604"/>
              </p:ext>
            </p:extLst>
          </p:nvPr>
        </p:nvGraphicFramePr>
        <p:xfrm>
          <a:off x="3593257" y="2808238"/>
          <a:ext cx="3209788" cy="3028937"/>
        </p:xfrm>
        <a:graphic>
          <a:graphicData uri="http://schemas.openxmlformats.org/drawingml/2006/table">
            <a:tbl>
              <a:tblPr firstRow="1">
                <a:tableStyleId>{5C22544A-7EE6-4342-B048-85BDC9FD1C3A}</a:tableStyleId>
              </a:tblPr>
              <a:tblGrid>
                <a:gridCol w="263857">
                  <a:extLst>
                    <a:ext uri="{9D8B030D-6E8A-4147-A177-3AD203B41FA5}">
                      <a16:colId xmlns:a16="http://schemas.microsoft.com/office/drawing/2014/main" val="20000"/>
                    </a:ext>
                  </a:extLst>
                </a:gridCol>
                <a:gridCol w="1695534">
                  <a:extLst>
                    <a:ext uri="{9D8B030D-6E8A-4147-A177-3AD203B41FA5}">
                      <a16:colId xmlns:a16="http://schemas.microsoft.com/office/drawing/2014/main" val="20001"/>
                    </a:ext>
                  </a:extLst>
                </a:gridCol>
                <a:gridCol w="1250397">
                  <a:extLst>
                    <a:ext uri="{9D8B030D-6E8A-4147-A177-3AD203B41FA5}">
                      <a16:colId xmlns:a16="http://schemas.microsoft.com/office/drawing/2014/main" val="20002"/>
                    </a:ext>
                  </a:extLst>
                </a:gridCol>
              </a:tblGrid>
              <a:tr h="291872">
                <a:tc gridSpan="3">
                  <a:txBody>
                    <a:bodyPr/>
                    <a:lstStyle/>
                    <a:p>
                      <a:pPr>
                        <a:lnSpc>
                          <a:spcPct val="100000"/>
                        </a:lnSpc>
                      </a:pPr>
                      <a:r>
                        <a:rPr lang="fr-FR" sz="1200" b="1" dirty="0">
                          <a:latin typeface="+mn-lt"/>
                        </a:rPr>
                        <a:t>⚙️ </a:t>
                      </a:r>
                      <a:r>
                        <a:rPr lang="fr-FR" sz="1200" b="1" dirty="0" err="1">
                          <a:solidFill>
                            <a:schemeClr val="tx1"/>
                          </a:solidFill>
                          <a:latin typeface="+mn-lt"/>
                        </a:rPr>
                        <a:t>Technical</a:t>
                      </a:r>
                      <a:r>
                        <a:rPr lang="fr-FR" sz="1200" b="1" dirty="0">
                          <a:solidFill>
                            <a:schemeClr val="tx1"/>
                          </a:solidFill>
                          <a:latin typeface="+mn-lt"/>
                        </a:rPr>
                        <a:t> </a:t>
                      </a:r>
                      <a:r>
                        <a:rPr lang="fr-FR" sz="1200" b="1" dirty="0" err="1">
                          <a:solidFill>
                            <a:schemeClr val="tx1"/>
                          </a:solidFill>
                          <a:latin typeface="+mn-lt"/>
                        </a:rPr>
                        <a:t>Committee</a:t>
                      </a:r>
                      <a:endParaRPr lang="fr-FR" sz="1200" b="1" u="sng" kern="1200" dirty="0">
                        <a:solidFill>
                          <a:schemeClr val="tx1"/>
                        </a:solidFill>
                        <a:latin typeface="+mn-lt"/>
                        <a:ea typeface="+mn-ea"/>
                        <a:cs typeface="+mn-cs"/>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marL="0" marR="0" indent="0" algn="l" defTabSz="914088" rtl="0" eaLnBrk="1" fontAlgn="auto" latinLnBrk="0" hangingPunct="1">
                        <a:lnSpc>
                          <a:spcPct val="115000"/>
                        </a:lnSpc>
                        <a:spcBef>
                          <a:spcPts val="0"/>
                        </a:spcBef>
                        <a:spcAft>
                          <a:spcPts val="0"/>
                        </a:spcAft>
                        <a:buClrTx/>
                        <a:buSzTx/>
                        <a:buFontTx/>
                        <a:buNone/>
                        <a:tabLst/>
                        <a:defRPr/>
                      </a:pPr>
                      <a:endParaRPr lang="fr-FR" sz="900" dirty="0">
                        <a:solidFill>
                          <a:schemeClr val="tx1"/>
                        </a:solidFill>
                        <a:latin typeface="+mn-lt"/>
                        <a:ea typeface="Times New Roman"/>
                        <a:cs typeface="Calibri"/>
                      </a:endParaRPr>
                    </a:p>
                  </a:txBody>
                  <a:tcPr marL="68580" marR="68580" marT="0" marB="0">
                    <a:solidFill>
                      <a:srgbClr val="FFFF00"/>
                    </a:solidFill>
                  </a:tcPr>
                </a:tc>
                <a:tc hMerge="1">
                  <a:txBody>
                    <a:bodyPr/>
                    <a:lstStyle/>
                    <a:p>
                      <a:pPr marL="111125">
                        <a:lnSpc>
                          <a:spcPct val="115000"/>
                        </a:lnSpc>
                        <a:spcAft>
                          <a:spcPts val="0"/>
                        </a:spcAft>
                      </a:pPr>
                      <a:endParaRPr lang="fr-FR" sz="900" dirty="0">
                        <a:solidFill>
                          <a:schemeClr val="tx1"/>
                        </a:solidFill>
                        <a:latin typeface="+mn-lt"/>
                        <a:ea typeface="Times New Roman"/>
                      </a:endParaRPr>
                    </a:p>
                  </a:txBody>
                  <a:tcPr marL="68580" marR="68580" marT="0" marB="0">
                    <a:solidFill>
                      <a:srgbClr val="FFFF00"/>
                    </a:solidFill>
                  </a:tcPr>
                </a:tc>
                <a:extLst>
                  <a:ext uri="{0D108BD9-81ED-4DB2-BD59-A6C34878D82A}">
                    <a16:rowId xmlns:a16="http://schemas.microsoft.com/office/drawing/2014/main" val="10000"/>
                  </a:ext>
                </a:extLst>
              </a:tr>
              <a:tr h="268998">
                <a:tc>
                  <a:txBody>
                    <a:bodyPr/>
                    <a:lstStyle/>
                    <a:p>
                      <a:pPr>
                        <a:lnSpc>
                          <a:spcPct val="100000"/>
                        </a:lnSpc>
                      </a:pPr>
                      <a:r>
                        <a:rPr lang="fr-FR" sz="1200" b="0" dirty="0">
                          <a:latin typeface="+mn-lt"/>
                        </a:rPr>
                        <a:t>Dr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lvl="0" algn="l">
                        <a:lnSpc>
                          <a:spcPct val="100000"/>
                        </a:lnSpc>
                        <a:spcAft>
                          <a:spcPts val="0"/>
                        </a:spcAft>
                      </a:pPr>
                      <a:r>
                        <a:rPr lang="fr-FR" sz="1200" b="0" dirty="0" err="1">
                          <a:solidFill>
                            <a:schemeClr val="tx1"/>
                          </a:solidFill>
                          <a:effectLst/>
                          <a:latin typeface="+mn-lt"/>
                          <a:ea typeface="Times New Roman"/>
                          <a:cs typeface="Calibri"/>
                        </a:rPr>
                        <a:t>HANTRI</a:t>
                      </a:r>
                      <a:r>
                        <a:rPr lang="fr-FR" sz="1200" b="0" dirty="0">
                          <a:solidFill>
                            <a:schemeClr val="tx1"/>
                          </a:solidFill>
                          <a:effectLst/>
                          <a:latin typeface="+mn-lt"/>
                          <a:ea typeface="Times New Roman"/>
                          <a:cs typeface="Calibri"/>
                        </a:rPr>
                        <a:t> Mohamed</a:t>
                      </a:r>
                      <a:endParaRPr lang="fr-FR" sz="1200" b="0" dirty="0">
                        <a:solidFill>
                          <a:schemeClr val="tx1"/>
                        </a:solidFill>
                        <a:effectLst/>
                        <a:latin typeface="+mn-lt"/>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a:lnSpc>
                          <a:spcPct val="100000"/>
                        </a:lnSpc>
                        <a:spcAft>
                          <a:spcPts val="0"/>
                        </a:spcAft>
                      </a:pPr>
                      <a:r>
                        <a:rPr lang="fr-FR" sz="1200" b="0" dirty="0">
                          <a:solidFill>
                            <a:schemeClr val="tx1"/>
                          </a:solidFill>
                          <a:latin typeface="+mn-lt"/>
                          <a:ea typeface="Times New Roman"/>
                          <a:cs typeface="Calibri"/>
                        </a:rPr>
                        <a:t>UMS Mascara</a:t>
                      </a:r>
                      <a:endParaRPr lang="fr-FR" sz="1200" b="0" dirty="0">
                        <a:solidFill>
                          <a:schemeClr val="tx1"/>
                        </a:solidFill>
                        <a:latin typeface="+mn-lt"/>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68998">
                <a:tc>
                  <a:txBody>
                    <a:bodyPr/>
                    <a:lstStyle/>
                    <a:p>
                      <a:pPr>
                        <a:lnSpc>
                          <a:spcPct val="100000"/>
                        </a:lnSpc>
                      </a:pPr>
                      <a:r>
                        <a:rPr lang="fr-FR" sz="1200" b="0" dirty="0">
                          <a:latin typeface="+mn-lt"/>
                        </a:rPr>
                        <a:t>Dr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lvl="0" algn="l">
                        <a:lnSpc>
                          <a:spcPct val="100000"/>
                        </a:lnSpc>
                        <a:spcAft>
                          <a:spcPts val="0"/>
                        </a:spcAft>
                      </a:pPr>
                      <a:r>
                        <a:rPr lang="fr-FR" sz="1200" b="0" dirty="0">
                          <a:solidFill>
                            <a:schemeClr val="tx1"/>
                          </a:solidFill>
                          <a:effectLst/>
                          <a:latin typeface="+mn-lt"/>
                          <a:ea typeface="Times New Roman"/>
                          <a:cs typeface="Calibri"/>
                        </a:rPr>
                        <a:t>BERKHROUKH </a:t>
                      </a:r>
                      <a:r>
                        <a:rPr lang="fr-FR" sz="1200" b="0" dirty="0" err="1">
                          <a:solidFill>
                            <a:schemeClr val="tx1"/>
                          </a:solidFill>
                          <a:effectLst/>
                          <a:latin typeface="+mn-lt"/>
                          <a:ea typeface="Times New Roman"/>
                          <a:cs typeface="Calibri"/>
                        </a:rPr>
                        <a:t>Nadjet</a:t>
                      </a:r>
                      <a:endParaRPr lang="fr-FR" sz="1200" b="0" dirty="0">
                        <a:solidFill>
                          <a:schemeClr val="tx1"/>
                        </a:solidFill>
                        <a:effectLst/>
                        <a:latin typeface="+mn-lt"/>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a:lnSpc>
                          <a:spcPct val="100000"/>
                        </a:lnSpc>
                        <a:spcAft>
                          <a:spcPts val="0"/>
                        </a:spcAft>
                      </a:pPr>
                      <a:r>
                        <a:rPr lang="fr-FR" sz="1200" b="0" dirty="0">
                          <a:solidFill>
                            <a:schemeClr val="tx1"/>
                          </a:solidFill>
                          <a:latin typeface="+mn-lt"/>
                          <a:ea typeface="Times New Roman"/>
                          <a:cs typeface="Calibri"/>
                        </a:rPr>
                        <a:t>UMS Mascara</a:t>
                      </a:r>
                      <a:endParaRPr lang="fr-FR" sz="1200" b="0" dirty="0">
                        <a:solidFill>
                          <a:schemeClr val="tx1"/>
                        </a:solidFill>
                        <a:latin typeface="+mn-lt"/>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68998">
                <a:tc>
                  <a:txBody>
                    <a:bodyPr/>
                    <a:lstStyle/>
                    <a:p>
                      <a:pPr>
                        <a:lnSpc>
                          <a:spcPct val="100000"/>
                        </a:lnSpc>
                      </a:pPr>
                      <a:r>
                        <a:rPr lang="fr-FR" sz="1200" b="0" dirty="0">
                          <a:latin typeface="+mn-lt"/>
                        </a:rPr>
                        <a:t>Dr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lvl="0" algn="l">
                        <a:lnSpc>
                          <a:spcPct val="100000"/>
                        </a:lnSpc>
                        <a:spcAft>
                          <a:spcPts val="0"/>
                        </a:spcAft>
                      </a:pPr>
                      <a:r>
                        <a:rPr lang="fr-FR" sz="1200" b="0" dirty="0">
                          <a:effectLst/>
                          <a:latin typeface="+mn-lt"/>
                          <a:ea typeface="Times New Roman"/>
                          <a:cs typeface="Calibri"/>
                        </a:rPr>
                        <a:t>ZEGGA </a:t>
                      </a:r>
                      <a:r>
                        <a:rPr lang="fr-FR" sz="1200" b="0" dirty="0" err="1">
                          <a:effectLst/>
                          <a:latin typeface="+mn-lt"/>
                          <a:ea typeface="Times New Roman"/>
                          <a:cs typeface="Calibri"/>
                        </a:rPr>
                        <a:t>Kaddour</a:t>
                      </a:r>
                      <a:endParaRPr lang="fr-FR" sz="1200" b="0" dirty="0">
                        <a:effectLst/>
                        <a:latin typeface="+mn-lt"/>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a:lnSpc>
                          <a:spcPct val="100000"/>
                        </a:lnSpc>
                        <a:spcAft>
                          <a:spcPts val="0"/>
                        </a:spcAft>
                      </a:pPr>
                      <a:r>
                        <a:rPr lang="fr-FR" sz="1200" b="0" dirty="0">
                          <a:solidFill>
                            <a:schemeClr val="tx1"/>
                          </a:solidFill>
                          <a:latin typeface="+mn-lt"/>
                          <a:ea typeface="Times New Roman"/>
                          <a:cs typeface="Calibri"/>
                        </a:rPr>
                        <a:t>UMS Mascara</a:t>
                      </a:r>
                      <a:endParaRPr lang="fr-FR" sz="1200" b="0" dirty="0">
                        <a:solidFill>
                          <a:schemeClr val="tx1"/>
                        </a:solidFill>
                        <a:latin typeface="+mn-lt"/>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7569">
                <a:tc>
                  <a:txBody>
                    <a:bodyPr/>
                    <a:lstStyle/>
                    <a:p>
                      <a:pPr marL="0" marR="0" indent="0" algn="l" defTabSz="914037" rtl="0" eaLnBrk="1" fontAlgn="auto" latinLnBrk="0" hangingPunct="1">
                        <a:lnSpc>
                          <a:spcPct val="100000"/>
                        </a:lnSpc>
                        <a:spcBef>
                          <a:spcPts val="0"/>
                        </a:spcBef>
                        <a:spcAft>
                          <a:spcPts val="0"/>
                        </a:spcAft>
                        <a:buClrTx/>
                        <a:buSzTx/>
                        <a:buFontTx/>
                        <a:buNone/>
                        <a:tabLst/>
                        <a:defRPr/>
                      </a:pPr>
                      <a:r>
                        <a:rPr lang="fr-FR" sz="1200" b="0" dirty="0">
                          <a:latin typeface="+mn-lt"/>
                        </a:rPr>
                        <a:t>Dr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lvl="0" algn="l">
                        <a:lnSpc>
                          <a:spcPct val="100000"/>
                        </a:lnSpc>
                        <a:spcAft>
                          <a:spcPts val="0"/>
                        </a:spcAft>
                      </a:pPr>
                      <a:r>
                        <a:rPr lang="fr-FR" sz="1200" b="0" dirty="0">
                          <a:effectLst/>
                          <a:latin typeface="+mn-lt"/>
                          <a:ea typeface="Times New Roman"/>
                          <a:cs typeface="Calibri"/>
                        </a:rPr>
                        <a:t>CHAOUCH Djamel </a:t>
                      </a:r>
                      <a:r>
                        <a:rPr lang="fr-FR" sz="1200" b="0" dirty="0" err="1">
                          <a:effectLst/>
                          <a:latin typeface="+mn-lt"/>
                          <a:ea typeface="Times New Roman"/>
                          <a:cs typeface="Calibri"/>
                        </a:rPr>
                        <a:t>eddine</a:t>
                      </a:r>
                      <a:endParaRPr lang="fr-FR" sz="1200" b="0" dirty="0">
                        <a:effectLst/>
                        <a:latin typeface="+mn-lt"/>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a:lnSpc>
                          <a:spcPct val="100000"/>
                        </a:lnSpc>
                        <a:spcAft>
                          <a:spcPts val="0"/>
                        </a:spcAft>
                      </a:pPr>
                      <a:r>
                        <a:rPr lang="fr-FR" sz="1200" b="0" dirty="0">
                          <a:solidFill>
                            <a:schemeClr val="tx1"/>
                          </a:solidFill>
                          <a:latin typeface="+mn-lt"/>
                          <a:ea typeface="Times New Roman"/>
                          <a:cs typeface="Calibri"/>
                        </a:rPr>
                        <a:t>UMS Mascara</a:t>
                      </a:r>
                      <a:endParaRPr lang="fr-FR" sz="1200" b="0" dirty="0">
                        <a:solidFill>
                          <a:schemeClr val="tx1"/>
                        </a:solidFill>
                        <a:latin typeface="+mn-lt"/>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68998">
                <a:tc>
                  <a:txBody>
                    <a:bodyPr/>
                    <a:lstStyle/>
                    <a:p>
                      <a:pPr>
                        <a:lnSpc>
                          <a:spcPct val="100000"/>
                        </a:lnSpc>
                      </a:pPr>
                      <a:r>
                        <a:rPr lang="fr-FR" sz="1200" b="0" dirty="0" smtClean="0">
                          <a:latin typeface="+mn-lt"/>
                        </a:rPr>
                        <a:t>Pr</a:t>
                      </a:r>
                      <a:endParaRPr lang="fr-FR" sz="1200" b="0" dirty="0">
                        <a:latin typeface="+mn-lt"/>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lvl="0" algn="l">
                        <a:lnSpc>
                          <a:spcPct val="100000"/>
                        </a:lnSpc>
                        <a:spcAft>
                          <a:spcPts val="0"/>
                        </a:spcAft>
                      </a:pPr>
                      <a:r>
                        <a:rPr lang="fr-FR" sz="1200" b="0" dirty="0">
                          <a:effectLst/>
                          <a:latin typeface="+mn-lt"/>
                          <a:ea typeface="Times New Roman"/>
                          <a:cs typeface="Calibri"/>
                        </a:rPr>
                        <a:t>SIAD </a:t>
                      </a:r>
                      <a:r>
                        <a:rPr lang="fr-FR" sz="1200" b="0" dirty="0" err="1">
                          <a:effectLst/>
                          <a:latin typeface="+mn-lt"/>
                          <a:ea typeface="Times New Roman"/>
                          <a:cs typeface="Calibri"/>
                        </a:rPr>
                        <a:t>Amaria</a:t>
                      </a:r>
                      <a:endParaRPr lang="fr-FR" sz="1200" b="0" dirty="0">
                        <a:effectLst/>
                        <a:latin typeface="+mn-lt"/>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a:lnSpc>
                          <a:spcPct val="100000"/>
                        </a:lnSpc>
                        <a:spcAft>
                          <a:spcPts val="0"/>
                        </a:spcAft>
                      </a:pPr>
                      <a:r>
                        <a:rPr lang="fr-FR" sz="1200" b="0" dirty="0">
                          <a:solidFill>
                            <a:schemeClr val="tx1"/>
                          </a:solidFill>
                          <a:latin typeface="+mn-lt"/>
                          <a:ea typeface="Times New Roman"/>
                          <a:cs typeface="Calibri"/>
                        </a:rPr>
                        <a:t>UMS Mascara</a:t>
                      </a:r>
                      <a:endParaRPr lang="fr-FR" sz="1200" b="0" dirty="0">
                        <a:solidFill>
                          <a:schemeClr val="tx1"/>
                        </a:solidFill>
                        <a:latin typeface="+mn-lt"/>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68998">
                <a:tc>
                  <a:txBody>
                    <a:bodyPr/>
                    <a:lstStyle/>
                    <a:p>
                      <a:pPr>
                        <a:lnSpc>
                          <a:spcPct val="100000"/>
                        </a:lnSpc>
                      </a:pPr>
                      <a:r>
                        <a:rPr lang="fr-FR" sz="1200" b="0" dirty="0">
                          <a:latin typeface="+mn-lt"/>
                        </a:rPr>
                        <a:t>Dr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lvl="0" algn="l">
                        <a:lnSpc>
                          <a:spcPct val="100000"/>
                        </a:lnSpc>
                        <a:spcAft>
                          <a:spcPts val="0"/>
                        </a:spcAft>
                      </a:pPr>
                      <a:r>
                        <a:rPr lang="fr-FR" sz="1200" b="0" dirty="0">
                          <a:effectLst/>
                          <a:latin typeface="+mn-lt"/>
                          <a:ea typeface="Times New Roman"/>
                          <a:cs typeface="Calibri"/>
                        </a:rPr>
                        <a:t>Driss Miloud</a:t>
                      </a:r>
                      <a:endParaRPr lang="fr-FR" sz="1200" b="0" dirty="0">
                        <a:effectLst/>
                        <a:latin typeface="+mn-lt"/>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a:lnSpc>
                          <a:spcPct val="100000"/>
                        </a:lnSpc>
                        <a:spcAft>
                          <a:spcPts val="0"/>
                        </a:spcAft>
                      </a:pPr>
                      <a:r>
                        <a:rPr lang="fr-FR" sz="1200" b="0" dirty="0">
                          <a:solidFill>
                            <a:schemeClr val="tx1"/>
                          </a:solidFill>
                          <a:latin typeface="+mn-lt"/>
                          <a:ea typeface="Times New Roman"/>
                          <a:cs typeface="Calibri"/>
                        </a:rPr>
                        <a:t>UMS Mascara</a:t>
                      </a:r>
                      <a:endParaRPr lang="fr-FR" sz="1200" b="0" dirty="0">
                        <a:solidFill>
                          <a:schemeClr val="tx1"/>
                        </a:solidFill>
                        <a:latin typeface="+mn-lt"/>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9104">
                <a:tc>
                  <a:txBody>
                    <a:bodyPr/>
                    <a:lstStyle/>
                    <a:p>
                      <a:pPr>
                        <a:lnSpc>
                          <a:spcPct val="100000"/>
                        </a:lnSpc>
                      </a:pPr>
                      <a:r>
                        <a:rPr lang="fr-FR" sz="1200" b="0" dirty="0">
                          <a:latin typeface="+mn-lt"/>
                        </a:rPr>
                        <a:t>Dr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lvl="0" algn="l">
                        <a:lnSpc>
                          <a:spcPct val="100000"/>
                        </a:lnSpc>
                        <a:spcAft>
                          <a:spcPts val="0"/>
                        </a:spcAft>
                      </a:pPr>
                      <a:r>
                        <a:rPr lang="fr-FR" sz="1200" kern="1200" dirty="0">
                          <a:solidFill>
                            <a:schemeClr val="dk1"/>
                          </a:solidFill>
                          <a:effectLst/>
                          <a:latin typeface="+mn-lt"/>
                          <a:ea typeface="+mn-ea"/>
                          <a:cs typeface="+mn-cs"/>
                        </a:rPr>
                        <a:t>REFFAS Soria</a:t>
                      </a:r>
                      <a:endParaRPr lang="fr-FR" sz="1200" b="0" dirty="0">
                        <a:effectLst/>
                        <a:latin typeface="+mn-lt"/>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a:lnSpc>
                          <a:spcPct val="100000"/>
                        </a:lnSpc>
                        <a:spcAft>
                          <a:spcPts val="0"/>
                        </a:spcAft>
                      </a:pPr>
                      <a:r>
                        <a:rPr lang="fr-FR" sz="1200" b="0" dirty="0">
                          <a:solidFill>
                            <a:schemeClr val="tx1"/>
                          </a:solidFill>
                          <a:latin typeface="+mn-lt"/>
                          <a:ea typeface="Times New Roman"/>
                          <a:cs typeface="Calibri"/>
                        </a:rPr>
                        <a:t>UMS Mascara</a:t>
                      </a:r>
                      <a:endParaRPr lang="fr-FR" sz="1200" b="0" dirty="0">
                        <a:solidFill>
                          <a:schemeClr val="tx1"/>
                        </a:solidFill>
                        <a:latin typeface="+mn-lt"/>
                        <a:ea typeface="Times New Roman"/>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68998">
                <a:tc>
                  <a:txBody>
                    <a:bodyPr/>
                    <a:lstStyle/>
                    <a:p>
                      <a:pPr>
                        <a:lnSpc>
                          <a:spcPct val="100000"/>
                        </a:lnSpc>
                      </a:pPr>
                      <a:r>
                        <a:rPr lang="fr-FR" sz="1200" b="0" dirty="0">
                          <a:latin typeface="+mn-lt"/>
                        </a:rPr>
                        <a:t>Dr</a:t>
                      </a:r>
                    </a:p>
                    <a:p>
                      <a:pPr>
                        <a:lnSpc>
                          <a:spcPct val="100000"/>
                        </a:lnSpc>
                      </a:pPr>
                      <a:r>
                        <a:rPr lang="fr-FR" sz="1200" b="0" dirty="0">
                          <a:latin typeface="+mn-lt"/>
                        </a:rPr>
                        <a:t>Dr</a:t>
                      </a:r>
                    </a:p>
                    <a:p>
                      <a:pPr>
                        <a:lnSpc>
                          <a:spcPct val="100000"/>
                        </a:lnSpc>
                      </a:pPr>
                      <a:r>
                        <a:rPr lang="fr-FR" sz="1200" b="0" dirty="0">
                          <a:latin typeface="+mn-lt"/>
                        </a:rPr>
                        <a:t>Dr</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marR="0" lvl="0" indent="0" algn="l" defTabSz="914037" rtl="0" eaLnBrk="1" fontAlgn="auto" latinLnBrk="0" hangingPunct="1">
                        <a:lnSpc>
                          <a:spcPct val="100000"/>
                        </a:lnSpc>
                        <a:spcBef>
                          <a:spcPts val="0"/>
                        </a:spcBef>
                        <a:spcAft>
                          <a:spcPts val="0"/>
                        </a:spcAft>
                        <a:buClrTx/>
                        <a:buSzTx/>
                        <a:buFontTx/>
                        <a:buNone/>
                        <a:tabLst/>
                        <a:defRPr/>
                      </a:pPr>
                      <a:r>
                        <a:rPr lang="fr-FR" sz="1200" b="0" dirty="0">
                          <a:effectLst/>
                          <a:latin typeface="+mn-lt"/>
                          <a:ea typeface="Times New Roman"/>
                          <a:cs typeface="Calibri"/>
                        </a:rPr>
                        <a:t>DJIDAR Fatima Zohra</a:t>
                      </a:r>
                    </a:p>
                    <a:p>
                      <a:pPr marL="111125" marR="0" lvl="0" indent="0" algn="l" defTabSz="914037" rtl="0" eaLnBrk="1" fontAlgn="auto" latinLnBrk="0" hangingPunct="1">
                        <a:lnSpc>
                          <a:spcPct val="100000"/>
                        </a:lnSpc>
                        <a:spcBef>
                          <a:spcPts val="0"/>
                        </a:spcBef>
                        <a:spcAft>
                          <a:spcPts val="0"/>
                        </a:spcAft>
                        <a:buClrTx/>
                        <a:buSzTx/>
                        <a:buFontTx/>
                        <a:buNone/>
                        <a:tabLst/>
                        <a:defRPr/>
                      </a:pPr>
                      <a:r>
                        <a:rPr lang="fr-FR" sz="1200" kern="1200" dirty="0" err="1">
                          <a:solidFill>
                            <a:schemeClr val="dk1"/>
                          </a:solidFill>
                          <a:effectLst/>
                          <a:latin typeface="+mn-lt"/>
                          <a:ea typeface="+mn-ea"/>
                          <a:cs typeface="+mn-cs"/>
                        </a:rPr>
                        <a:t>Drai</a:t>
                      </a:r>
                      <a:r>
                        <a:rPr lang="fr-FR" sz="1200" kern="1200" dirty="0">
                          <a:solidFill>
                            <a:schemeClr val="dk1"/>
                          </a:solidFill>
                          <a:effectLst/>
                          <a:latin typeface="+mn-lt"/>
                          <a:ea typeface="+mn-ea"/>
                          <a:cs typeface="+mn-cs"/>
                        </a:rPr>
                        <a:t> Ismail</a:t>
                      </a:r>
                    </a:p>
                    <a:p>
                      <a:pPr marL="111125" marR="0" lvl="0" indent="0" algn="l" defTabSz="914037"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effectLst/>
                          <a:latin typeface="+mn-lt"/>
                          <a:ea typeface="+mn-ea"/>
                          <a:cs typeface="+mn-cs"/>
                        </a:rPr>
                        <a:t>BENAOUM Fatima</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11125" marR="0" lvl="0" indent="0" algn="l" defTabSz="914037" rtl="0" eaLnBrk="1" fontAlgn="auto" latinLnBrk="0" hangingPunct="1">
                        <a:lnSpc>
                          <a:spcPct val="100000"/>
                        </a:lnSpc>
                        <a:spcBef>
                          <a:spcPts val="0"/>
                        </a:spcBef>
                        <a:spcAft>
                          <a:spcPts val="0"/>
                        </a:spcAft>
                        <a:buClrTx/>
                        <a:buSzTx/>
                        <a:buFontTx/>
                        <a:buNone/>
                        <a:tabLst/>
                        <a:defRPr/>
                      </a:pPr>
                      <a:r>
                        <a:rPr lang="fr-FR" sz="1200" b="0" dirty="0">
                          <a:solidFill>
                            <a:schemeClr val="tx1"/>
                          </a:solidFill>
                          <a:latin typeface="+mn-lt"/>
                          <a:ea typeface="Times New Roman"/>
                          <a:cs typeface="Calibri"/>
                        </a:rPr>
                        <a:t>UMS Mascara</a:t>
                      </a:r>
                    </a:p>
                    <a:p>
                      <a:pPr marL="111125" marR="0" lvl="0" indent="0" algn="l" defTabSz="914037" rtl="0" eaLnBrk="1" fontAlgn="auto" latinLnBrk="0" hangingPunct="1">
                        <a:lnSpc>
                          <a:spcPct val="100000"/>
                        </a:lnSpc>
                        <a:spcBef>
                          <a:spcPts val="0"/>
                        </a:spcBef>
                        <a:spcAft>
                          <a:spcPts val="0"/>
                        </a:spcAft>
                        <a:buClrTx/>
                        <a:buSzTx/>
                        <a:buFontTx/>
                        <a:buNone/>
                        <a:tabLst/>
                        <a:defRPr/>
                      </a:pPr>
                      <a:r>
                        <a:rPr lang="fr-FR" sz="1200" b="0" dirty="0">
                          <a:solidFill>
                            <a:schemeClr val="tx1"/>
                          </a:solidFill>
                          <a:latin typeface="+mn-lt"/>
                          <a:ea typeface="Times New Roman"/>
                          <a:cs typeface="Calibri"/>
                        </a:rPr>
                        <a:t>UMS Mascara</a:t>
                      </a:r>
                    </a:p>
                    <a:p>
                      <a:pPr marL="111125" marR="0" lvl="0" indent="0" algn="l" defTabSz="914037" rtl="0" eaLnBrk="1" fontAlgn="auto" latinLnBrk="0" hangingPunct="1">
                        <a:lnSpc>
                          <a:spcPct val="100000"/>
                        </a:lnSpc>
                        <a:spcBef>
                          <a:spcPts val="0"/>
                        </a:spcBef>
                        <a:spcAft>
                          <a:spcPts val="0"/>
                        </a:spcAft>
                        <a:buClrTx/>
                        <a:buSzTx/>
                        <a:buFontTx/>
                        <a:buNone/>
                        <a:tabLst/>
                        <a:defRPr/>
                      </a:pPr>
                      <a:r>
                        <a:rPr lang="fr-FR" sz="1200" b="0" dirty="0">
                          <a:solidFill>
                            <a:schemeClr val="tx1"/>
                          </a:solidFill>
                          <a:latin typeface="+mn-lt"/>
                          <a:ea typeface="Times New Roman"/>
                          <a:cs typeface="Calibri"/>
                        </a:rPr>
                        <a:t>UMS Mascara</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graphicFrame>
        <p:nvGraphicFramePr>
          <p:cNvPr id="2" name="Tableau 1"/>
          <p:cNvGraphicFramePr>
            <a:graphicFrameLocks noGrp="1"/>
          </p:cNvGraphicFramePr>
          <p:nvPr>
            <p:extLst>
              <p:ext uri="{D42A27DB-BD31-4B8C-83A1-F6EECF244321}">
                <p14:modId xmlns:p14="http://schemas.microsoft.com/office/powerpoint/2010/main" val="3497747639"/>
              </p:ext>
            </p:extLst>
          </p:nvPr>
        </p:nvGraphicFramePr>
        <p:xfrm>
          <a:off x="6931000" y="1456767"/>
          <a:ext cx="3259920" cy="4733380"/>
        </p:xfrm>
        <a:graphic>
          <a:graphicData uri="http://schemas.openxmlformats.org/drawingml/2006/table">
            <a:tbl>
              <a:tblPr>
                <a:tableStyleId>{5C22544A-7EE6-4342-B048-85BDC9FD1C3A}</a:tableStyleId>
              </a:tblPr>
              <a:tblGrid>
                <a:gridCol w="510335">
                  <a:extLst>
                    <a:ext uri="{9D8B030D-6E8A-4147-A177-3AD203B41FA5}">
                      <a16:colId xmlns:a16="http://schemas.microsoft.com/office/drawing/2014/main" val="20000"/>
                    </a:ext>
                  </a:extLst>
                </a:gridCol>
                <a:gridCol w="1505889">
                  <a:extLst>
                    <a:ext uri="{9D8B030D-6E8A-4147-A177-3AD203B41FA5}">
                      <a16:colId xmlns:a16="http://schemas.microsoft.com/office/drawing/2014/main" val="20001"/>
                    </a:ext>
                  </a:extLst>
                </a:gridCol>
                <a:gridCol w="1243696">
                  <a:extLst>
                    <a:ext uri="{9D8B030D-6E8A-4147-A177-3AD203B41FA5}">
                      <a16:colId xmlns:a16="http://schemas.microsoft.com/office/drawing/2014/main" val="20002"/>
                    </a:ext>
                  </a:extLst>
                </a:gridCol>
              </a:tblGrid>
              <a:tr h="174594">
                <a:tc gridSpan="3">
                  <a:txBody>
                    <a:bodyPr/>
                    <a:lstStyle/>
                    <a:p>
                      <a:pPr algn="l">
                        <a:spcAft>
                          <a:spcPts val="0"/>
                        </a:spcAft>
                      </a:pPr>
                      <a:r>
                        <a:rPr lang="fr-FR" sz="1200" b="1" dirty="0">
                          <a:solidFill>
                            <a:schemeClr val="tx1"/>
                          </a:solidFill>
                        </a:rPr>
                        <a:t>🧑‍🔬 Scientific </a:t>
                      </a:r>
                      <a:r>
                        <a:rPr lang="fr-FR" sz="1200" b="1" dirty="0" err="1">
                          <a:solidFill>
                            <a:schemeClr val="tx1"/>
                          </a:solidFill>
                        </a:rPr>
                        <a:t>Committee</a:t>
                      </a:r>
                      <a:r>
                        <a:rPr lang="fr-FR" sz="1200" b="1" dirty="0">
                          <a:solidFill>
                            <a:schemeClr val="tx1"/>
                          </a:solidFill>
                        </a:rPr>
                        <a:t> </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2054">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YOUZERA Hadj</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a:effectLst/>
                        </a:rPr>
                        <a:t>UMS Mascara</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2054">
                <a:tc>
                  <a:txBody>
                    <a:bodyPr/>
                    <a:lstStyle/>
                    <a:p>
                      <a:pPr>
                        <a:spcAft>
                          <a:spcPts val="0"/>
                        </a:spcAft>
                      </a:pPr>
                      <a:r>
                        <a:rPr lang="fr-FR" sz="1200" dirty="0">
                          <a:effectLst/>
                        </a:rPr>
                        <a:t>Pr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err="1">
                          <a:solidFill>
                            <a:schemeClr val="dk1"/>
                          </a:solidFill>
                          <a:effectLst/>
                          <a:latin typeface="+mn-lt"/>
                          <a:ea typeface="+mn-ea"/>
                          <a:cs typeface="+mn-cs"/>
                        </a:rPr>
                        <a:t>SENHADjI</a:t>
                      </a:r>
                      <a:r>
                        <a:rPr lang="fr-FR" sz="1200" kern="1200" dirty="0">
                          <a:solidFill>
                            <a:schemeClr val="dk1"/>
                          </a:solidFill>
                          <a:effectLst/>
                          <a:latin typeface="+mn-lt"/>
                          <a:ea typeface="+mn-ea"/>
                          <a:cs typeface="+mn-cs"/>
                        </a:rPr>
                        <a:t> </a:t>
                      </a:r>
                      <a:r>
                        <a:rPr lang="fr-FR" sz="1200" kern="1200" dirty="0" err="1">
                          <a:solidFill>
                            <a:schemeClr val="dk1"/>
                          </a:solidFill>
                          <a:effectLst/>
                          <a:latin typeface="+mn-lt"/>
                          <a:ea typeface="+mn-ea"/>
                          <a:cs typeface="+mn-cs"/>
                        </a:rPr>
                        <a:t>yassine</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a:effectLst/>
                        </a:rPr>
                        <a:t>UMS </a:t>
                      </a:r>
                      <a:r>
                        <a:rPr lang="fr-FR" sz="1200" dirty="0" smtClean="0">
                          <a:effectLst/>
                        </a:rPr>
                        <a:t>Mascara</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2054">
                <a:tc>
                  <a:txBody>
                    <a:bodyPr/>
                    <a:lstStyle/>
                    <a:p>
                      <a:pPr>
                        <a:spcAft>
                          <a:spcPts val="0"/>
                        </a:spcAft>
                      </a:pPr>
                      <a:r>
                        <a:rPr lang="fr-FR" sz="1200" dirty="0">
                          <a:effectLst/>
                        </a:rPr>
                        <a:t>Pr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smtClean="0">
                          <a:solidFill>
                            <a:schemeClr val="dk1"/>
                          </a:solidFill>
                          <a:effectLst/>
                          <a:latin typeface="+mn-lt"/>
                          <a:ea typeface="+mn-ea"/>
                          <a:cs typeface="+mn-cs"/>
                        </a:rPr>
                        <a:t>TOUNSI</a:t>
                      </a:r>
                      <a:r>
                        <a:rPr lang="fr-FR" sz="1200" kern="1200" baseline="0" dirty="0" smtClean="0">
                          <a:solidFill>
                            <a:schemeClr val="dk1"/>
                          </a:solidFill>
                          <a:effectLst/>
                          <a:latin typeface="+mn-lt"/>
                          <a:ea typeface="+mn-ea"/>
                          <a:cs typeface="+mn-cs"/>
                        </a:rPr>
                        <a:t> </a:t>
                      </a:r>
                      <a:r>
                        <a:rPr lang="fr-FR" sz="1200" kern="1200" baseline="0" dirty="0" err="1" smtClean="0">
                          <a:solidFill>
                            <a:schemeClr val="dk1"/>
                          </a:solidFill>
                          <a:effectLst/>
                          <a:latin typeface="+mn-lt"/>
                          <a:ea typeface="+mn-ea"/>
                          <a:cs typeface="+mn-cs"/>
                        </a:rPr>
                        <a:t>Abelouhed</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smtClean="0">
                          <a:effectLst/>
                        </a:rPr>
                        <a:t>UDL</a:t>
                      </a:r>
                      <a:r>
                        <a:rPr lang="fr-FR" sz="1200" baseline="0" dirty="0" smtClean="0">
                          <a:effectLst/>
                        </a:rPr>
                        <a:t> Sidi Bel A</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9513">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RAHAL </a:t>
                      </a:r>
                      <a:r>
                        <a:rPr lang="fr-FR" sz="1200" kern="1200" dirty="0" err="1">
                          <a:solidFill>
                            <a:schemeClr val="dk1"/>
                          </a:solidFill>
                          <a:effectLst/>
                          <a:latin typeface="+mn-lt"/>
                          <a:ea typeface="+mn-ea"/>
                          <a:cs typeface="+mn-cs"/>
                        </a:rPr>
                        <a:t>Nacer</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a:effectLst/>
                        </a:rPr>
                        <a:t>UMS Mascara</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513">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err="1">
                          <a:solidFill>
                            <a:schemeClr val="dk1"/>
                          </a:solidFill>
                          <a:effectLst/>
                          <a:latin typeface="+mn-lt"/>
                          <a:ea typeface="+mn-ea"/>
                          <a:cs typeface="+mn-cs"/>
                        </a:rPr>
                        <a:t>Gaidi</a:t>
                      </a:r>
                      <a:r>
                        <a:rPr lang="fr-FR" sz="1200" kern="1200" dirty="0">
                          <a:solidFill>
                            <a:schemeClr val="dk1"/>
                          </a:solidFill>
                          <a:effectLst/>
                          <a:latin typeface="+mn-lt"/>
                          <a:ea typeface="+mn-ea"/>
                          <a:cs typeface="+mn-cs"/>
                        </a:rPr>
                        <a:t> </a:t>
                      </a:r>
                      <a:r>
                        <a:rPr lang="fr-FR" sz="1200" kern="1200" dirty="0" err="1">
                          <a:solidFill>
                            <a:schemeClr val="dk1"/>
                          </a:solidFill>
                          <a:effectLst/>
                          <a:latin typeface="+mn-lt"/>
                          <a:ea typeface="+mn-ea"/>
                          <a:cs typeface="+mn-cs"/>
                        </a:rPr>
                        <a:t>Laouni</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a:effectLst/>
                        </a:rPr>
                        <a:t>UMS Mascara</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92054">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BELAKHDR Khalil</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900" dirty="0" err="1" smtClean="0">
                          <a:effectLst/>
                        </a:rPr>
                        <a:t>CU</a:t>
                      </a:r>
                      <a:r>
                        <a:rPr lang="fr-FR" sz="1100" dirty="0" err="1" smtClean="0">
                          <a:effectLst/>
                        </a:rPr>
                        <a:t>Tamanrasset</a:t>
                      </a:r>
                      <a:endParaRPr lang="fr-FR" sz="11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054">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HEBALI Habib</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a:effectLst/>
                        </a:rPr>
                        <a:t>UMS Mascara</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9513">
                <a:tc>
                  <a:txBody>
                    <a:bodyPr/>
                    <a:lstStyle/>
                    <a:p>
                      <a:pPr>
                        <a:spcAft>
                          <a:spcPts val="0"/>
                        </a:spcAft>
                      </a:pPr>
                      <a:r>
                        <a:rPr lang="fr-FR" sz="1200" dirty="0">
                          <a:effectLst/>
                        </a:rPr>
                        <a:t>Pr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200" kern="1200" dirty="0" smtClean="0">
                          <a:solidFill>
                            <a:schemeClr val="dk1"/>
                          </a:solidFill>
                          <a:effectLst/>
                          <a:latin typeface="+mn-lt"/>
                          <a:ea typeface="+mn-ea"/>
                          <a:cs typeface="+mn-cs"/>
                        </a:rPr>
                        <a:t>ABDELHAK </a:t>
                      </a:r>
                      <a:r>
                        <a:rPr lang="fr-FR" sz="1200" kern="1200" dirty="0" err="1" smtClean="0">
                          <a:solidFill>
                            <a:schemeClr val="dk1"/>
                          </a:solidFill>
                          <a:effectLst/>
                          <a:latin typeface="+mn-lt"/>
                          <a:ea typeface="+mn-ea"/>
                          <a:cs typeface="+mn-cs"/>
                        </a:rPr>
                        <a:t>zohra</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smtClean="0">
                          <a:effectLst/>
                        </a:rPr>
                        <a:t>UAZ </a:t>
                      </a:r>
                      <a:r>
                        <a:rPr lang="fr-FR" sz="1200" dirty="0" err="1" smtClean="0">
                          <a:effectLst/>
                        </a:rPr>
                        <a:t>Relizane</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2054">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BALEGH  </a:t>
                      </a:r>
                      <a:r>
                        <a:rPr lang="fr-FR" sz="1200" kern="1200" dirty="0" err="1">
                          <a:solidFill>
                            <a:schemeClr val="dk1"/>
                          </a:solidFill>
                          <a:effectLst/>
                          <a:latin typeface="+mn-lt"/>
                          <a:ea typeface="+mn-ea"/>
                          <a:cs typeface="+mn-cs"/>
                        </a:rPr>
                        <a:t>Benamer</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a:effectLst/>
                        </a:rPr>
                        <a:t>UAD Adrar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27757">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HADJ ADDA </a:t>
                      </a:r>
                      <a:r>
                        <a:rPr lang="fr-FR" sz="1200" kern="1200" dirty="0" smtClean="0">
                          <a:solidFill>
                            <a:schemeClr val="dk1"/>
                          </a:solidFill>
                          <a:effectLst/>
                          <a:latin typeface="+mn-lt"/>
                          <a:ea typeface="+mn-ea"/>
                          <a:cs typeface="+mn-cs"/>
                        </a:rPr>
                        <a:t>M</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a:effectLst/>
                        </a:rPr>
                        <a:t>UAZ </a:t>
                      </a:r>
                      <a:r>
                        <a:rPr lang="fr-FR" sz="1200" dirty="0" err="1">
                          <a:effectLst/>
                        </a:rPr>
                        <a:t>Relizane</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2054">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SALLAF Hamid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a:effectLst/>
                        </a:rPr>
                        <a:t>UMT  Saida</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92054">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err="1">
                          <a:solidFill>
                            <a:schemeClr val="dk1"/>
                          </a:solidFill>
                          <a:effectLst/>
                          <a:latin typeface="+mn-lt"/>
                          <a:ea typeface="+mn-ea"/>
                          <a:cs typeface="+mn-cs"/>
                        </a:rPr>
                        <a:t>ZIDOUR</a:t>
                      </a:r>
                      <a:r>
                        <a:rPr lang="fr-FR" sz="1200" kern="1200" dirty="0">
                          <a:solidFill>
                            <a:schemeClr val="dk1"/>
                          </a:solidFill>
                          <a:effectLst/>
                          <a:latin typeface="+mn-lt"/>
                          <a:ea typeface="+mn-ea"/>
                          <a:cs typeface="+mn-cs"/>
                        </a:rPr>
                        <a:t> Mohamed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a:effectLst/>
                        </a:rPr>
                        <a:t>UIK Tiaret</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09513">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err="1">
                          <a:solidFill>
                            <a:schemeClr val="dk1"/>
                          </a:solidFill>
                          <a:effectLst/>
                          <a:latin typeface="+mn-lt"/>
                          <a:ea typeface="+mn-ea"/>
                          <a:cs typeface="+mn-cs"/>
                        </a:rPr>
                        <a:t>HAMIDI</a:t>
                      </a:r>
                      <a:r>
                        <a:rPr lang="fr-FR" sz="1200" kern="1200" dirty="0">
                          <a:solidFill>
                            <a:schemeClr val="dk1"/>
                          </a:solidFill>
                          <a:effectLst/>
                          <a:latin typeface="+mn-lt"/>
                          <a:ea typeface="+mn-ea"/>
                          <a:cs typeface="+mn-cs"/>
                        </a:rPr>
                        <a:t> Ahmed</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a:effectLst/>
                        </a:rPr>
                        <a:t>UTM Bechar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92054">
                <a:tc>
                  <a:txBody>
                    <a:bodyPr/>
                    <a:lstStyle/>
                    <a:p>
                      <a:pPr>
                        <a:spcAft>
                          <a:spcPts val="0"/>
                        </a:spcAft>
                      </a:pPr>
                      <a:r>
                        <a:rPr lang="fr-FR" sz="1200" dirty="0">
                          <a:effectLst/>
                        </a:rPr>
                        <a:t>Pr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CHIKH </a:t>
                      </a:r>
                      <a:r>
                        <a:rPr lang="fr-FR" sz="1200" kern="1200" dirty="0" err="1">
                          <a:solidFill>
                            <a:schemeClr val="dk1"/>
                          </a:solidFill>
                          <a:effectLst/>
                          <a:latin typeface="+mn-lt"/>
                          <a:ea typeface="+mn-ea"/>
                          <a:cs typeface="+mn-cs"/>
                        </a:rPr>
                        <a:t>Abdelbaki</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a:effectLst/>
                        </a:rPr>
                        <a:t>UIK Tiaret</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92054">
                <a:tc>
                  <a:txBody>
                    <a:bodyPr/>
                    <a:lstStyle/>
                    <a:p>
                      <a:pPr>
                        <a:spcAft>
                          <a:spcPts val="0"/>
                        </a:spcAft>
                      </a:pPr>
                      <a:r>
                        <a:rPr lang="fr-FR" sz="1200">
                          <a:effectLst/>
                        </a:rPr>
                        <a:t>Pr</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KADA </a:t>
                      </a:r>
                      <a:r>
                        <a:rPr lang="fr-FR" sz="1200" kern="1200" dirty="0" err="1">
                          <a:solidFill>
                            <a:schemeClr val="dk1"/>
                          </a:solidFill>
                          <a:effectLst/>
                          <a:latin typeface="+mn-lt"/>
                          <a:ea typeface="+mn-ea"/>
                          <a:cs typeface="+mn-cs"/>
                        </a:rPr>
                        <a:t>Draiche</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a:effectLst/>
                        </a:rPr>
                        <a:t>UIK Tiaret</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92054">
                <a:tc>
                  <a:txBody>
                    <a:bodyPr/>
                    <a:lstStyle/>
                    <a:p>
                      <a:pPr>
                        <a:spcAft>
                          <a:spcPts val="0"/>
                        </a:spcAft>
                      </a:pPr>
                      <a:r>
                        <a:rPr lang="fr-FR" sz="1200" dirty="0" smtClean="0">
                          <a:effectLst/>
                        </a:rPr>
                        <a:t>Dr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BENHMED </a:t>
                      </a:r>
                      <a:r>
                        <a:rPr lang="fr-FR" sz="1200" kern="1200" dirty="0" err="1" smtClean="0">
                          <a:solidFill>
                            <a:schemeClr val="dk1"/>
                          </a:solidFill>
                          <a:effectLst/>
                          <a:latin typeface="+mn-lt"/>
                          <a:ea typeface="+mn-ea"/>
                          <a:cs typeface="+mn-cs"/>
                        </a:rPr>
                        <a:t>Abd</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a:effectLst/>
                        </a:rPr>
                        <a:t>CUNB El Bayadh</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92054">
                <a:tc>
                  <a:txBody>
                    <a:bodyPr/>
                    <a:lstStyle/>
                    <a:p>
                      <a:pPr>
                        <a:spcAft>
                          <a:spcPts val="0"/>
                        </a:spcAft>
                      </a:pPr>
                      <a:r>
                        <a:rPr lang="fr-FR" sz="1200" dirty="0" smtClean="0">
                          <a:effectLst/>
                        </a:rPr>
                        <a:t>Dr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tx1"/>
                          </a:solidFill>
                          <a:effectLst/>
                          <a:latin typeface="+mn-lt"/>
                          <a:ea typeface="+mn-ea"/>
                          <a:cs typeface="+mn-cs"/>
                        </a:rPr>
                        <a:t>SOUICI Aziz</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a:effectLst/>
                        </a:rPr>
                        <a:t>UMS Mascara</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92054">
                <a:tc>
                  <a:txBody>
                    <a:bodyPr/>
                    <a:lstStyle/>
                    <a:p>
                      <a:pPr>
                        <a:spcAft>
                          <a:spcPts val="0"/>
                        </a:spcAft>
                      </a:pPr>
                      <a:r>
                        <a:rPr lang="fr-FR" sz="1200" dirty="0" smtClean="0">
                          <a:effectLst/>
                        </a:rPr>
                        <a:t>Dr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err="1">
                          <a:solidFill>
                            <a:schemeClr val="dk1"/>
                          </a:solidFill>
                          <a:effectLst/>
                          <a:latin typeface="+mn-lt"/>
                          <a:ea typeface="+mn-ea"/>
                          <a:cs typeface="+mn-cs"/>
                        </a:rPr>
                        <a:t>BOUGNINA</a:t>
                      </a:r>
                      <a:r>
                        <a:rPr lang="fr-FR" sz="1200" kern="1200" dirty="0">
                          <a:solidFill>
                            <a:schemeClr val="dk1"/>
                          </a:solidFill>
                          <a:effectLst/>
                          <a:latin typeface="+mn-lt"/>
                          <a:ea typeface="+mn-ea"/>
                          <a:cs typeface="+mn-cs"/>
                        </a:rPr>
                        <a:t> </a:t>
                      </a:r>
                      <a:r>
                        <a:rPr lang="fr-FR" sz="1200" kern="1200" dirty="0" err="1">
                          <a:solidFill>
                            <a:schemeClr val="dk1"/>
                          </a:solidFill>
                          <a:effectLst/>
                          <a:latin typeface="+mn-lt"/>
                          <a:ea typeface="+mn-ea"/>
                          <a:cs typeface="+mn-cs"/>
                        </a:rPr>
                        <a:t>Otbi</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a:effectLst/>
                        </a:rPr>
                        <a:t>CUNB El Bayadh</a:t>
                      </a:r>
                      <a:endParaRPr lang="fr-FR" sz="120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09513">
                <a:tc>
                  <a:txBody>
                    <a:bodyPr/>
                    <a:lstStyle/>
                    <a:p>
                      <a:pPr>
                        <a:spcAft>
                          <a:spcPts val="0"/>
                        </a:spcAft>
                      </a:pPr>
                      <a:r>
                        <a:rPr lang="fr-FR" sz="1200" dirty="0" smtClean="0">
                          <a:effectLst/>
                        </a:rPr>
                        <a:t>Dr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BAGHDAD </a:t>
                      </a:r>
                      <a:r>
                        <a:rPr lang="fr-FR" sz="1200" kern="1200" dirty="0" err="1">
                          <a:solidFill>
                            <a:schemeClr val="dk1"/>
                          </a:solidFill>
                          <a:effectLst/>
                          <a:latin typeface="+mn-lt"/>
                          <a:ea typeface="+mn-ea"/>
                          <a:cs typeface="+mn-cs"/>
                        </a:rPr>
                        <a:t>Houda</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a:effectLst/>
                        </a:rPr>
                        <a:t>UMS Mascara</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6358">
                <a:tc>
                  <a:txBody>
                    <a:bodyPr/>
                    <a:lstStyle/>
                    <a:p>
                      <a:pPr>
                        <a:spcAft>
                          <a:spcPts val="0"/>
                        </a:spcAft>
                      </a:pPr>
                      <a:r>
                        <a:rPr lang="fr-FR" sz="1200" dirty="0" smtClean="0">
                          <a:solidFill>
                            <a:srgbClr val="000000"/>
                          </a:solidFill>
                          <a:effectLst/>
                          <a:latin typeface="Times New Roman"/>
                          <a:ea typeface="Times New Roman"/>
                        </a:rPr>
                        <a:t>Dr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a:solidFill>
                            <a:schemeClr val="dk1"/>
                          </a:solidFill>
                          <a:effectLst/>
                          <a:latin typeface="+mn-lt"/>
                          <a:ea typeface="+mn-ea"/>
                          <a:cs typeface="+mn-cs"/>
                        </a:rPr>
                        <a:t>REMIL Aicha</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a:effectLst/>
                        </a:rPr>
                        <a:t>UMS Mascara</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286553">
                <a:tc>
                  <a:txBody>
                    <a:bodyPr/>
                    <a:lstStyle/>
                    <a:p>
                      <a:pPr>
                        <a:spcAft>
                          <a:spcPts val="0"/>
                        </a:spcAft>
                      </a:pPr>
                      <a:r>
                        <a:rPr lang="fr-FR" sz="1200" dirty="0" smtClean="0">
                          <a:solidFill>
                            <a:srgbClr val="000000"/>
                          </a:solidFill>
                          <a:effectLst/>
                          <a:latin typeface="Times New Roman"/>
                          <a:ea typeface="Times New Roman"/>
                        </a:rPr>
                        <a:t>Dr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037" rtl="0" eaLnBrk="1" fontAlgn="auto" latinLnBrk="0" hangingPunct="1">
                        <a:lnSpc>
                          <a:spcPct val="100000"/>
                        </a:lnSpc>
                        <a:spcBef>
                          <a:spcPts val="0"/>
                        </a:spcBef>
                        <a:spcAft>
                          <a:spcPts val="0"/>
                        </a:spcAft>
                        <a:buClrTx/>
                        <a:buSzTx/>
                        <a:buFontTx/>
                        <a:buNone/>
                        <a:tabLst/>
                        <a:defRPr/>
                      </a:pPr>
                      <a:r>
                        <a:rPr lang="fr-FR" sz="1200" b="0" dirty="0">
                          <a:effectLst/>
                          <a:latin typeface="+mn-lt"/>
                          <a:ea typeface="Times New Roman"/>
                          <a:cs typeface="Calibri"/>
                        </a:rPr>
                        <a:t>ZEMRI Cheikh</a:t>
                      </a:r>
                      <a:endParaRPr lang="fr-FR" sz="1200" b="0" dirty="0">
                        <a:effectLst/>
                        <a:latin typeface="+mn-lt"/>
                        <a:ea typeface="Times New Roman"/>
                      </a:endParaRPr>
                    </a:p>
                    <a:p>
                      <a:pPr>
                        <a:spcAft>
                          <a:spcPts val="0"/>
                        </a:spcAft>
                      </a:pP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smtClean="0">
                          <a:effectLst/>
                        </a:rPr>
                        <a:t>UMS Mascara</a:t>
                      </a: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56946583"/>
                  </a:ext>
                </a:extLst>
              </a:tr>
              <a:tr h="206358">
                <a:tc>
                  <a:txBody>
                    <a:bodyPr/>
                    <a:lstStyle/>
                    <a:p>
                      <a:pPr>
                        <a:spcAft>
                          <a:spcPts val="0"/>
                        </a:spcAft>
                      </a:pPr>
                      <a:r>
                        <a:rPr lang="fr-FR" sz="1200" dirty="0" smtClean="0">
                          <a:solidFill>
                            <a:srgbClr val="000000"/>
                          </a:solidFill>
                          <a:effectLst/>
                          <a:latin typeface="Times New Roman"/>
                          <a:ea typeface="Times New Roman"/>
                        </a:rPr>
                        <a:t>Dr</a:t>
                      </a:r>
                      <a:endParaRPr lang="fr-FR" sz="1200" dirty="0">
                        <a:solidFill>
                          <a:srgbClr val="000000"/>
                        </a:solidFill>
                        <a:effectLst/>
                        <a:latin typeface="Times New Roman"/>
                        <a:ea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kern="1200" dirty="0" smtClean="0">
                          <a:solidFill>
                            <a:schemeClr val="dk1"/>
                          </a:solidFill>
                          <a:effectLst/>
                          <a:latin typeface="+mn-lt"/>
                          <a:ea typeface="+mn-ea"/>
                          <a:cs typeface="+mn-cs"/>
                        </a:rPr>
                        <a:t>OULHA </a:t>
                      </a:r>
                      <a:r>
                        <a:rPr lang="fr-FR" sz="1200" kern="1200" dirty="0" err="1" smtClean="0">
                          <a:solidFill>
                            <a:schemeClr val="dk1"/>
                          </a:solidFill>
                          <a:effectLst/>
                          <a:latin typeface="+mn-lt"/>
                          <a:ea typeface="+mn-ea"/>
                          <a:cs typeface="+mn-cs"/>
                        </a:rPr>
                        <a:t>Yazud</a:t>
                      </a:r>
                      <a:endParaRPr lang="fr-FR" sz="1200" kern="1200" dirty="0">
                        <a:solidFill>
                          <a:schemeClr val="dk1"/>
                        </a:solidFill>
                        <a:effectLst/>
                        <a:latin typeface="+mn-lt"/>
                        <a:ea typeface="+mn-ea"/>
                        <a:cs typeface="+mn-cs"/>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spcAft>
                          <a:spcPts val="0"/>
                        </a:spcAft>
                      </a:pPr>
                      <a:r>
                        <a:rPr lang="fr-FR" sz="1200" dirty="0" smtClean="0">
                          <a:effectLst/>
                        </a:rPr>
                        <a:t>UMS Mascara</a:t>
                      </a:r>
                      <a:endParaRPr lang="fr-FR" sz="1200" dirty="0" smtClean="0">
                        <a:effectLst/>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86349"/>
                  </a:ext>
                </a:extLst>
              </a:tr>
            </a:tbl>
          </a:graphicData>
        </a:graphic>
      </p:graphicFrame>
      <p:sp>
        <p:nvSpPr>
          <p:cNvPr id="4" name="Rectangle 2"/>
          <p:cNvSpPr>
            <a:spLocks noChangeArrowheads="1"/>
          </p:cNvSpPr>
          <p:nvPr/>
        </p:nvSpPr>
        <p:spPr bwMode="auto">
          <a:xfrm>
            <a:off x="0" y="457200"/>
            <a:ext cx="2268538" cy="0"/>
          </a:xfrm>
          <a:prstGeom prst="rect">
            <a:avLst/>
          </a:prstGeom>
          <a:solidFill>
            <a:srgbClr val="1A73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rPr>
              <a:t/>
            </a: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Rectangle 4"/>
          <p:cNvSpPr>
            <a:spLocks noChangeArrowheads="1"/>
          </p:cNvSpPr>
          <p:nvPr/>
        </p:nvSpPr>
        <p:spPr bwMode="auto">
          <a:xfrm>
            <a:off x="152400" y="609600"/>
            <a:ext cx="2268538" cy="0"/>
          </a:xfrm>
          <a:prstGeom prst="rect">
            <a:avLst/>
          </a:prstGeom>
          <a:solidFill>
            <a:srgbClr val="1A73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a:ln>
                  <a:noFill/>
                </a:ln>
                <a:solidFill>
                  <a:schemeClr val="tx1"/>
                </a:solidFill>
                <a:effectLst/>
                <a:latin typeface="Arial" panose="020B0604020202020204" pitchFamily="34" charset="0"/>
              </a:rPr>
              <a:t/>
            </a: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3" name="Image 2">
            <a:extLst>
              <a:ext uri="{FF2B5EF4-FFF2-40B4-BE49-F238E27FC236}">
                <a16:creationId xmlns:a16="http://schemas.microsoft.com/office/drawing/2014/main" id="{960984F1-2626-BCFE-D3D3-6D28A1802CE6}"/>
              </a:ext>
            </a:extLst>
          </p:cNvPr>
          <p:cNvPicPr>
            <a:picLocks noChangeAspect="1"/>
          </p:cNvPicPr>
          <p:nvPr/>
        </p:nvPicPr>
        <p:blipFill>
          <a:blip r:embed="rId4"/>
          <a:srcRect/>
          <a:stretch>
            <a:fillRect/>
          </a:stretch>
        </p:blipFill>
        <p:spPr bwMode="auto">
          <a:xfrm>
            <a:off x="8947224" y="255490"/>
            <a:ext cx="988031" cy="988031"/>
          </a:xfrm>
          <a:prstGeom prst="rect">
            <a:avLst/>
          </a:prstGeom>
          <a:noFill/>
          <a:ln w="9525">
            <a:noFill/>
            <a:miter lim="800000"/>
            <a:headEnd/>
            <a:tailEnd/>
          </a:ln>
        </p:spPr>
      </p:pic>
      <p:pic>
        <p:nvPicPr>
          <p:cNvPr id="7" name="Image 6" descr="كلية العلوم و التكنولوجيا: جامعة معسكر | Mascara">
            <a:extLst>
              <a:ext uri="{FF2B5EF4-FFF2-40B4-BE49-F238E27FC236}">
                <a16:creationId xmlns:a16="http://schemas.microsoft.com/office/drawing/2014/main" id="{E4D9D14C-3DD3-CF68-D422-964F4B083133}"/>
              </a:ext>
            </a:extLst>
          </p:cNvPr>
          <p:cNvPicPr>
            <a:picLocks noChangeAspect="1"/>
          </p:cNvPicPr>
          <p:nvPr/>
        </p:nvPicPr>
        <p:blipFill>
          <a:blip r:embed="rId5"/>
          <a:srcRect/>
          <a:stretch>
            <a:fillRect/>
          </a:stretch>
        </p:blipFill>
        <p:spPr bwMode="auto">
          <a:xfrm>
            <a:off x="7147024" y="287958"/>
            <a:ext cx="1005348" cy="98803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13372</TotalTime>
  <Words>315</Words>
  <Application>Microsoft Office PowerPoint</Application>
  <PresentationFormat>Personnalisé</PresentationFormat>
  <Paragraphs>155</Paragraphs>
  <Slides>2</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vt:i4>
      </vt:variant>
    </vt:vector>
  </HeadingPairs>
  <TitlesOfParts>
    <vt:vector size="7" baseType="lpstr">
      <vt:lpstr>Arial</vt:lpstr>
      <vt:lpstr>Calibri</vt:lpstr>
      <vt:lpstr>Constantia</vt:lpstr>
      <vt:lpstr>Times New Roman</vt:lpstr>
      <vt:lpstr>Thème Office</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Administrateur</dc:creator>
  <cp:lastModifiedBy>RouibaTech</cp:lastModifiedBy>
  <cp:revision>302</cp:revision>
  <dcterms:created xsi:type="dcterms:W3CDTF">2019-04-28T20:55:42Z</dcterms:created>
  <dcterms:modified xsi:type="dcterms:W3CDTF">2026-05-24T09:23:03Z</dcterms:modified>
</cp:coreProperties>
</file>